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1.xml" ContentType="application/vnd.openxmlformats-officedocument.presentationml.tags+xml"/>
  <Override PartName="/ppt/notesSlides/notesSlide5.xml" ContentType="application/vnd.openxmlformats-officedocument.presentationml.notesSlide+xml"/>
  <Override PartName="/ppt/tags/tag2.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3.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67" r:id="rId5"/>
  </p:sldMasterIdLst>
  <p:notesMasterIdLst>
    <p:notesMasterId r:id="rId33"/>
  </p:notesMasterIdLst>
  <p:sldIdLst>
    <p:sldId id="257" r:id="rId6"/>
    <p:sldId id="263" r:id="rId7"/>
    <p:sldId id="261" r:id="rId8"/>
    <p:sldId id="472" r:id="rId9"/>
    <p:sldId id="298" r:id="rId10"/>
    <p:sldId id="267" r:id="rId11"/>
    <p:sldId id="469" r:id="rId12"/>
    <p:sldId id="470" r:id="rId13"/>
    <p:sldId id="324" r:id="rId14"/>
    <p:sldId id="305" r:id="rId15"/>
    <p:sldId id="375" r:id="rId16"/>
    <p:sldId id="457" r:id="rId17"/>
    <p:sldId id="452" r:id="rId18"/>
    <p:sldId id="454" r:id="rId19"/>
    <p:sldId id="478" r:id="rId20"/>
    <p:sldId id="306" r:id="rId21"/>
    <p:sldId id="458" r:id="rId22"/>
    <p:sldId id="459" r:id="rId23"/>
    <p:sldId id="464" r:id="rId24"/>
    <p:sldId id="462" r:id="rId25"/>
    <p:sldId id="463" r:id="rId26"/>
    <p:sldId id="461" r:id="rId27"/>
    <p:sldId id="379" r:id="rId28"/>
    <p:sldId id="307" r:id="rId29"/>
    <p:sldId id="456" r:id="rId30"/>
    <p:sldId id="473" r:id="rId31"/>
    <p:sldId id="477" r:id="rId3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8585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CEFE1A3-F3E5-4D7B-A150-B8F4E5352208}" v="3" dt="2020-08-26T11:56:05.55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7" autoAdjust="0"/>
    <p:restoredTop sz="94660"/>
  </p:normalViewPr>
  <p:slideViewPr>
    <p:cSldViewPr snapToGrid="0" showGuides="1">
      <p:cViewPr varScale="1">
        <p:scale>
          <a:sx n="58" d="100"/>
          <a:sy n="58" d="100"/>
        </p:scale>
        <p:origin x="156" y="6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microsoft.com/office/2015/10/relationships/revisionInfo" Target="revisionInfo.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presProps" Target="pres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notesMaster" Target="notesMasters/notesMaster1.xml"/><Relationship Id="rId38"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achel J Houghton" userId="eb43c97e479d4048" providerId="LiveId" clId="{8CEFE1A3-F3E5-4D7B-A150-B8F4E5352208}"/>
    <pc:docChg chg="undo custSel addSld delSld modSld">
      <pc:chgData name="Rachel J Houghton" userId="eb43c97e479d4048" providerId="LiveId" clId="{8CEFE1A3-F3E5-4D7B-A150-B8F4E5352208}" dt="2020-08-26T11:57:08.797" v="283" actId="20577"/>
      <pc:docMkLst>
        <pc:docMk/>
      </pc:docMkLst>
      <pc:sldChg chg="modSp mod">
        <pc:chgData name="Rachel J Houghton" userId="eb43c97e479d4048" providerId="LiveId" clId="{8CEFE1A3-F3E5-4D7B-A150-B8F4E5352208}" dt="2020-08-25T16:01:38.714" v="36" actId="20577"/>
        <pc:sldMkLst>
          <pc:docMk/>
          <pc:sldMk cId="0" sldId="261"/>
        </pc:sldMkLst>
        <pc:spChg chg="mod">
          <ac:chgData name="Rachel J Houghton" userId="eb43c97e479d4048" providerId="LiveId" clId="{8CEFE1A3-F3E5-4D7B-A150-B8F4E5352208}" dt="2020-08-25T16:01:38.714" v="36" actId="20577"/>
          <ac:spMkLst>
            <pc:docMk/>
            <pc:sldMk cId="0" sldId="261"/>
            <ac:spMk id="11" creationId="{318BEF09-7019-48B2-9AD9-C840302375DF}"/>
          </ac:spMkLst>
        </pc:spChg>
      </pc:sldChg>
      <pc:sldChg chg="modSp mod">
        <pc:chgData name="Rachel J Houghton" userId="eb43c97e479d4048" providerId="LiveId" clId="{8CEFE1A3-F3E5-4D7B-A150-B8F4E5352208}" dt="2020-08-25T16:00:24.804" v="5" actId="20577"/>
        <pc:sldMkLst>
          <pc:docMk/>
          <pc:sldMk cId="2985715927" sldId="263"/>
        </pc:sldMkLst>
        <pc:spChg chg="mod">
          <ac:chgData name="Rachel J Houghton" userId="eb43c97e479d4048" providerId="LiveId" clId="{8CEFE1A3-F3E5-4D7B-A150-B8F4E5352208}" dt="2020-08-25T15:59:51.961" v="1" actId="207"/>
          <ac:spMkLst>
            <pc:docMk/>
            <pc:sldMk cId="2985715927" sldId="263"/>
            <ac:spMk id="2" creationId="{2CB6ED8F-715F-482C-A9F6-228FC08B635A}"/>
          </ac:spMkLst>
        </pc:spChg>
        <pc:spChg chg="mod">
          <ac:chgData name="Rachel J Houghton" userId="eb43c97e479d4048" providerId="LiveId" clId="{8CEFE1A3-F3E5-4D7B-A150-B8F4E5352208}" dt="2020-08-25T16:00:24.804" v="5" actId="20577"/>
          <ac:spMkLst>
            <pc:docMk/>
            <pc:sldMk cId="2985715927" sldId="263"/>
            <ac:spMk id="6" creationId="{6B3DC813-0F66-4EE3-8EA3-390547BADAA4}"/>
          </ac:spMkLst>
        </pc:spChg>
      </pc:sldChg>
      <pc:sldChg chg="modSp mod">
        <pc:chgData name="Rachel J Houghton" userId="eb43c97e479d4048" providerId="LiveId" clId="{8CEFE1A3-F3E5-4D7B-A150-B8F4E5352208}" dt="2020-08-25T16:02:19.675" v="102" actId="20577"/>
        <pc:sldMkLst>
          <pc:docMk/>
          <pc:sldMk cId="3442327758" sldId="298"/>
        </pc:sldMkLst>
        <pc:spChg chg="mod">
          <ac:chgData name="Rachel J Houghton" userId="eb43c97e479d4048" providerId="LiveId" clId="{8CEFE1A3-F3E5-4D7B-A150-B8F4E5352208}" dt="2020-08-25T16:02:19.675" v="102" actId="20577"/>
          <ac:spMkLst>
            <pc:docMk/>
            <pc:sldMk cId="3442327758" sldId="298"/>
            <ac:spMk id="9" creationId="{7084B135-39A4-4D7A-AC35-232D309A07C0}"/>
          </ac:spMkLst>
        </pc:spChg>
      </pc:sldChg>
      <pc:sldChg chg="modSp mod">
        <pc:chgData name="Rachel J Houghton" userId="eb43c97e479d4048" providerId="LiveId" clId="{8CEFE1A3-F3E5-4D7B-A150-B8F4E5352208}" dt="2020-08-25T16:05:45.871" v="121" actId="20577"/>
        <pc:sldMkLst>
          <pc:docMk/>
          <pc:sldMk cId="3020958228" sldId="305"/>
        </pc:sldMkLst>
        <pc:spChg chg="mod">
          <ac:chgData name="Rachel J Houghton" userId="eb43c97e479d4048" providerId="LiveId" clId="{8CEFE1A3-F3E5-4D7B-A150-B8F4E5352208}" dt="2020-08-25T16:05:45.871" v="121" actId="20577"/>
          <ac:spMkLst>
            <pc:docMk/>
            <pc:sldMk cId="3020958228" sldId="305"/>
            <ac:spMk id="3" creationId="{D6CA2E7E-4936-47AB-88F6-D0A73F8861DE}"/>
          </ac:spMkLst>
        </pc:spChg>
      </pc:sldChg>
      <pc:sldChg chg="modSp mod">
        <pc:chgData name="Rachel J Houghton" userId="eb43c97e479d4048" providerId="LiveId" clId="{8CEFE1A3-F3E5-4D7B-A150-B8F4E5352208}" dt="2020-08-25T16:23:42.713" v="177" actId="20577"/>
        <pc:sldMkLst>
          <pc:docMk/>
          <pc:sldMk cId="1761960489" sldId="306"/>
        </pc:sldMkLst>
        <pc:spChg chg="mod">
          <ac:chgData name="Rachel J Houghton" userId="eb43c97e479d4048" providerId="LiveId" clId="{8CEFE1A3-F3E5-4D7B-A150-B8F4E5352208}" dt="2020-08-25T16:23:42.713" v="177" actId="20577"/>
          <ac:spMkLst>
            <pc:docMk/>
            <pc:sldMk cId="1761960489" sldId="306"/>
            <ac:spMk id="18" creationId="{92D9A2FD-9F5B-4C0D-8431-4D285D6A7B9D}"/>
          </ac:spMkLst>
        </pc:spChg>
      </pc:sldChg>
      <pc:sldChg chg="modSp mod">
        <pc:chgData name="Rachel J Houghton" userId="eb43c97e479d4048" providerId="LiveId" clId="{8CEFE1A3-F3E5-4D7B-A150-B8F4E5352208}" dt="2020-08-25T16:34:06.301" v="245" actId="2711"/>
        <pc:sldMkLst>
          <pc:docMk/>
          <pc:sldMk cId="4287916931" sldId="307"/>
        </pc:sldMkLst>
        <pc:spChg chg="mod">
          <ac:chgData name="Rachel J Houghton" userId="eb43c97e479d4048" providerId="LiveId" clId="{8CEFE1A3-F3E5-4D7B-A150-B8F4E5352208}" dt="2020-08-25T16:34:06.301" v="245" actId="2711"/>
          <ac:spMkLst>
            <pc:docMk/>
            <pc:sldMk cId="4287916931" sldId="307"/>
            <ac:spMk id="4" creationId="{831F42BF-49BE-470A-8930-014465E0EDB0}"/>
          </ac:spMkLst>
        </pc:spChg>
      </pc:sldChg>
      <pc:sldChg chg="modSp mod">
        <pc:chgData name="Rachel J Houghton" userId="eb43c97e479d4048" providerId="LiveId" clId="{8CEFE1A3-F3E5-4D7B-A150-B8F4E5352208}" dt="2020-08-25T16:04:18.372" v="117" actId="2711"/>
        <pc:sldMkLst>
          <pc:docMk/>
          <pc:sldMk cId="2757285220" sldId="324"/>
        </pc:sldMkLst>
        <pc:spChg chg="mod">
          <ac:chgData name="Rachel J Houghton" userId="eb43c97e479d4048" providerId="LiveId" clId="{8CEFE1A3-F3E5-4D7B-A150-B8F4E5352208}" dt="2020-08-25T16:03:49.812" v="116" actId="27636"/>
          <ac:spMkLst>
            <pc:docMk/>
            <pc:sldMk cId="2757285220" sldId="324"/>
            <ac:spMk id="3" creationId="{21E88990-8258-4589-900B-4DC7AA1AC0C5}"/>
          </ac:spMkLst>
        </pc:spChg>
        <pc:spChg chg="mod">
          <ac:chgData name="Rachel J Houghton" userId="eb43c97e479d4048" providerId="LiveId" clId="{8CEFE1A3-F3E5-4D7B-A150-B8F4E5352208}" dt="2020-08-25T16:04:18.372" v="117" actId="2711"/>
          <ac:spMkLst>
            <pc:docMk/>
            <pc:sldMk cId="2757285220" sldId="324"/>
            <ac:spMk id="42" creationId="{9FA756B9-D3A2-4838-BAE4-37F02EFEBA50}"/>
          </ac:spMkLst>
        </pc:spChg>
      </pc:sldChg>
      <pc:sldChg chg="modSp mod">
        <pc:chgData name="Rachel J Houghton" userId="eb43c97e479d4048" providerId="LiveId" clId="{8CEFE1A3-F3E5-4D7B-A150-B8F4E5352208}" dt="2020-08-25T16:09:05.905" v="142" actId="114"/>
        <pc:sldMkLst>
          <pc:docMk/>
          <pc:sldMk cId="3199515791" sldId="375"/>
        </pc:sldMkLst>
        <pc:spChg chg="mod">
          <ac:chgData name="Rachel J Houghton" userId="eb43c97e479d4048" providerId="LiveId" clId="{8CEFE1A3-F3E5-4D7B-A150-B8F4E5352208}" dt="2020-08-25T16:08:48.258" v="139" actId="14100"/>
          <ac:spMkLst>
            <pc:docMk/>
            <pc:sldMk cId="3199515791" sldId="375"/>
            <ac:spMk id="6" creationId="{893D0F41-859C-4951-B806-465138BFA1C1}"/>
          </ac:spMkLst>
        </pc:spChg>
        <pc:spChg chg="mod">
          <ac:chgData name="Rachel J Houghton" userId="eb43c97e479d4048" providerId="LiveId" clId="{8CEFE1A3-F3E5-4D7B-A150-B8F4E5352208}" dt="2020-08-25T16:09:05.905" v="142" actId="114"/>
          <ac:spMkLst>
            <pc:docMk/>
            <pc:sldMk cId="3199515791" sldId="375"/>
            <ac:spMk id="7" creationId="{992C9036-A99C-4534-AE3A-EB6A0403583E}"/>
          </ac:spMkLst>
        </pc:spChg>
      </pc:sldChg>
      <pc:sldChg chg="modSp mod">
        <pc:chgData name="Rachel J Houghton" userId="eb43c97e479d4048" providerId="LiveId" clId="{8CEFE1A3-F3E5-4D7B-A150-B8F4E5352208}" dt="2020-08-25T16:33:47.927" v="244" actId="14100"/>
        <pc:sldMkLst>
          <pc:docMk/>
          <pc:sldMk cId="349901828" sldId="379"/>
        </pc:sldMkLst>
        <pc:spChg chg="mod">
          <ac:chgData name="Rachel J Houghton" userId="eb43c97e479d4048" providerId="LiveId" clId="{8CEFE1A3-F3E5-4D7B-A150-B8F4E5352208}" dt="2020-08-25T16:33:47.927" v="244" actId="14100"/>
          <ac:spMkLst>
            <pc:docMk/>
            <pc:sldMk cId="349901828" sldId="379"/>
            <ac:spMk id="2" creationId="{7A0F003D-B115-44F4-A487-87650E28A62B}"/>
          </ac:spMkLst>
        </pc:spChg>
        <pc:picChg chg="mod">
          <ac:chgData name="Rachel J Houghton" userId="eb43c97e479d4048" providerId="LiveId" clId="{8CEFE1A3-F3E5-4D7B-A150-B8F4E5352208}" dt="2020-08-25T16:33:35.148" v="242" actId="1076"/>
          <ac:picMkLst>
            <pc:docMk/>
            <pc:sldMk cId="349901828" sldId="379"/>
            <ac:picMk id="11" creationId="{F1BE6E87-2AB6-43EB-B7F9-3D1D6D1DA182}"/>
          </ac:picMkLst>
        </pc:picChg>
        <pc:picChg chg="mod">
          <ac:chgData name="Rachel J Houghton" userId="eb43c97e479d4048" providerId="LiveId" clId="{8CEFE1A3-F3E5-4D7B-A150-B8F4E5352208}" dt="2020-08-25T16:33:35.148" v="242" actId="1076"/>
          <ac:picMkLst>
            <pc:docMk/>
            <pc:sldMk cId="349901828" sldId="379"/>
            <ac:picMk id="12" creationId="{A418D960-4CCE-4547-82B4-6A6E48AC6DAF}"/>
          </ac:picMkLst>
        </pc:picChg>
        <pc:picChg chg="mod">
          <ac:chgData name="Rachel J Houghton" userId="eb43c97e479d4048" providerId="LiveId" clId="{8CEFE1A3-F3E5-4D7B-A150-B8F4E5352208}" dt="2020-08-25T16:33:35.148" v="242" actId="1076"/>
          <ac:picMkLst>
            <pc:docMk/>
            <pc:sldMk cId="349901828" sldId="379"/>
            <ac:picMk id="13" creationId="{0B1A8419-BC6C-4C53-A43E-93D4F6B3A72A}"/>
          </ac:picMkLst>
        </pc:picChg>
        <pc:picChg chg="mod">
          <ac:chgData name="Rachel J Houghton" userId="eb43c97e479d4048" providerId="LiveId" clId="{8CEFE1A3-F3E5-4D7B-A150-B8F4E5352208}" dt="2020-08-25T16:33:35.148" v="242" actId="1076"/>
          <ac:picMkLst>
            <pc:docMk/>
            <pc:sldMk cId="349901828" sldId="379"/>
            <ac:picMk id="14" creationId="{D0DD770D-A78D-4587-B2AE-D2DB43FFC768}"/>
          </ac:picMkLst>
        </pc:picChg>
        <pc:picChg chg="mod">
          <ac:chgData name="Rachel J Houghton" userId="eb43c97e479d4048" providerId="LiveId" clId="{8CEFE1A3-F3E5-4D7B-A150-B8F4E5352208}" dt="2020-08-25T16:33:35.148" v="242" actId="1076"/>
          <ac:picMkLst>
            <pc:docMk/>
            <pc:sldMk cId="349901828" sldId="379"/>
            <ac:picMk id="15" creationId="{4DBB4F8C-9A3F-4568-9745-FBBA5FE43A5A}"/>
          </ac:picMkLst>
        </pc:picChg>
        <pc:picChg chg="mod">
          <ac:chgData name="Rachel J Houghton" userId="eb43c97e479d4048" providerId="LiveId" clId="{8CEFE1A3-F3E5-4D7B-A150-B8F4E5352208}" dt="2020-08-25T16:33:35.148" v="242" actId="1076"/>
          <ac:picMkLst>
            <pc:docMk/>
            <pc:sldMk cId="349901828" sldId="379"/>
            <ac:picMk id="18" creationId="{33406511-1D57-406D-A6E1-C2AC36E654AA}"/>
          </ac:picMkLst>
        </pc:picChg>
      </pc:sldChg>
      <pc:sldChg chg="modSp mod">
        <pc:chgData name="Rachel J Houghton" userId="eb43c97e479d4048" providerId="LiveId" clId="{8CEFE1A3-F3E5-4D7B-A150-B8F4E5352208}" dt="2020-08-25T16:12:54.421" v="149" actId="114"/>
        <pc:sldMkLst>
          <pc:docMk/>
          <pc:sldMk cId="3427627879" sldId="452"/>
        </pc:sldMkLst>
        <pc:spChg chg="mod">
          <ac:chgData name="Rachel J Houghton" userId="eb43c97e479d4048" providerId="LiveId" clId="{8CEFE1A3-F3E5-4D7B-A150-B8F4E5352208}" dt="2020-08-25T16:12:54.421" v="149" actId="114"/>
          <ac:spMkLst>
            <pc:docMk/>
            <pc:sldMk cId="3427627879" sldId="452"/>
            <ac:spMk id="18" creationId="{FBB79F1F-4723-4D29-92EB-754377279DC8}"/>
          </ac:spMkLst>
        </pc:spChg>
      </pc:sldChg>
      <pc:sldChg chg="modSp mod">
        <pc:chgData name="Rachel J Houghton" userId="eb43c97e479d4048" providerId="LiveId" clId="{8CEFE1A3-F3E5-4D7B-A150-B8F4E5352208}" dt="2020-08-25T16:12:42.827" v="148" actId="2711"/>
        <pc:sldMkLst>
          <pc:docMk/>
          <pc:sldMk cId="2954400614" sldId="454"/>
        </pc:sldMkLst>
        <pc:spChg chg="mod">
          <ac:chgData name="Rachel J Houghton" userId="eb43c97e479d4048" providerId="LiveId" clId="{8CEFE1A3-F3E5-4D7B-A150-B8F4E5352208}" dt="2020-08-25T16:12:42.827" v="148" actId="2711"/>
          <ac:spMkLst>
            <pc:docMk/>
            <pc:sldMk cId="2954400614" sldId="454"/>
            <ac:spMk id="18" creationId="{FC9A659F-0A11-451D-A9C7-AD25D826325A}"/>
          </ac:spMkLst>
        </pc:spChg>
      </pc:sldChg>
      <pc:sldChg chg="modSp del mod">
        <pc:chgData name="Rachel J Houghton" userId="eb43c97e479d4048" providerId="LiveId" clId="{8CEFE1A3-F3E5-4D7B-A150-B8F4E5352208}" dt="2020-08-26T11:56:08.210" v="250" actId="2696"/>
        <pc:sldMkLst>
          <pc:docMk/>
          <pc:sldMk cId="236417314" sldId="455"/>
        </pc:sldMkLst>
        <pc:spChg chg="mod">
          <ac:chgData name="Rachel J Houghton" userId="eb43c97e479d4048" providerId="LiveId" clId="{8CEFE1A3-F3E5-4D7B-A150-B8F4E5352208}" dt="2020-08-25T16:13:41.069" v="150" actId="2711"/>
          <ac:spMkLst>
            <pc:docMk/>
            <pc:sldMk cId="236417314" sldId="455"/>
            <ac:spMk id="18" creationId="{C43FABC1-182D-444A-B246-7BAC92198FC1}"/>
          </ac:spMkLst>
        </pc:spChg>
      </pc:sldChg>
      <pc:sldChg chg="modSp mod">
        <pc:chgData name="Rachel J Houghton" userId="eb43c97e479d4048" providerId="LiveId" clId="{8CEFE1A3-F3E5-4D7B-A150-B8F4E5352208}" dt="2020-08-25T16:34:34.317" v="246" actId="2711"/>
        <pc:sldMkLst>
          <pc:docMk/>
          <pc:sldMk cId="3053880394" sldId="456"/>
        </pc:sldMkLst>
        <pc:spChg chg="mod">
          <ac:chgData name="Rachel J Houghton" userId="eb43c97e479d4048" providerId="LiveId" clId="{8CEFE1A3-F3E5-4D7B-A150-B8F4E5352208}" dt="2020-08-25T16:34:34.317" v="246" actId="2711"/>
          <ac:spMkLst>
            <pc:docMk/>
            <pc:sldMk cId="3053880394" sldId="456"/>
            <ac:spMk id="18" creationId="{858F0A3F-5A46-48EF-BC90-839E72F04794}"/>
          </ac:spMkLst>
        </pc:spChg>
      </pc:sldChg>
      <pc:sldChg chg="modSp mod">
        <pc:chgData name="Rachel J Houghton" userId="eb43c97e479d4048" providerId="LiveId" clId="{8CEFE1A3-F3E5-4D7B-A150-B8F4E5352208}" dt="2020-08-25T16:10:02.234" v="146" actId="20577"/>
        <pc:sldMkLst>
          <pc:docMk/>
          <pc:sldMk cId="1261849781" sldId="457"/>
        </pc:sldMkLst>
        <pc:spChg chg="mod">
          <ac:chgData name="Rachel J Houghton" userId="eb43c97e479d4048" providerId="LiveId" clId="{8CEFE1A3-F3E5-4D7B-A150-B8F4E5352208}" dt="2020-08-25T16:10:02.234" v="146" actId="20577"/>
          <ac:spMkLst>
            <pc:docMk/>
            <pc:sldMk cId="1261849781" sldId="457"/>
            <ac:spMk id="5" creationId="{D365A6D4-DCD3-4DCF-A5C1-854A29DE71CE}"/>
          </ac:spMkLst>
        </pc:spChg>
      </pc:sldChg>
      <pc:sldChg chg="modSp mod">
        <pc:chgData name="Rachel J Houghton" userId="eb43c97e479d4048" providerId="LiveId" clId="{8CEFE1A3-F3E5-4D7B-A150-B8F4E5352208}" dt="2020-08-25T16:24:17.371" v="190" actId="5793"/>
        <pc:sldMkLst>
          <pc:docMk/>
          <pc:sldMk cId="1828626541" sldId="458"/>
        </pc:sldMkLst>
        <pc:spChg chg="mod">
          <ac:chgData name="Rachel J Houghton" userId="eb43c97e479d4048" providerId="LiveId" clId="{8CEFE1A3-F3E5-4D7B-A150-B8F4E5352208}" dt="2020-08-25T16:24:17.371" v="190" actId="5793"/>
          <ac:spMkLst>
            <pc:docMk/>
            <pc:sldMk cId="1828626541" sldId="458"/>
            <ac:spMk id="7" creationId="{641060D2-09EF-4A6A-8B5F-424D1564839E}"/>
          </ac:spMkLst>
        </pc:spChg>
        <pc:spChg chg="mod">
          <ac:chgData name="Rachel J Houghton" userId="eb43c97e479d4048" providerId="LiveId" clId="{8CEFE1A3-F3E5-4D7B-A150-B8F4E5352208}" dt="2020-08-25T16:24:12.136" v="185" actId="20577"/>
          <ac:spMkLst>
            <pc:docMk/>
            <pc:sldMk cId="1828626541" sldId="458"/>
            <ac:spMk id="9" creationId="{9360905B-2B64-4246-BE3A-394EEBB540F1}"/>
          </ac:spMkLst>
        </pc:spChg>
      </pc:sldChg>
      <pc:sldChg chg="modSp mod">
        <pc:chgData name="Rachel J Houghton" userId="eb43c97e479d4048" providerId="LiveId" clId="{8CEFE1A3-F3E5-4D7B-A150-B8F4E5352208}" dt="2020-08-26T11:57:08.797" v="283" actId="20577"/>
        <pc:sldMkLst>
          <pc:docMk/>
          <pc:sldMk cId="3633899948" sldId="459"/>
        </pc:sldMkLst>
        <pc:spChg chg="mod">
          <ac:chgData name="Rachel J Houghton" userId="eb43c97e479d4048" providerId="LiveId" clId="{8CEFE1A3-F3E5-4D7B-A150-B8F4E5352208}" dt="2020-08-25T16:25:28.820" v="204" actId="20577"/>
          <ac:spMkLst>
            <pc:docMk/>
            <pc:sldMk cId="3633899948" sldId="459"/>
            <ac:spMk id="44" creationId="{E85CB030-17A4-48A6-82DE-373CD1526912}"/>
          </ac:spMkLst>
        </pc:spChg>
        <pc:spChg chg="mod">
          <ac:chgData name="Rachel J Houghton" userId="eb43c97e479d4048" providerId="LiveId" clId="{8CEFE1A3-F3E5-4D7B-A150-B8F4E5352208}" dt="2020-08-26T11:57:08.797" v="283" actId="20577"/>
          <ac:spMkLst>
            <pc:docMk/>
            <pc:sldMk cId="3633899948" sldId="459"/>
            <ac:spMk id="46" creationId="{DA67A0D7-102C-4165-987A-B42E445ABD70}"/>
          </ac:spMkLst>
        </pc:spChg>
      </pc:sldChg>
      <pc:sldChg chg="modSp mod">
        <pc:chgData name="Rachel J Houghton" userId="eb43c97e479d4048" providerId="LiveId" clId="{8CEFE1A3-F3E5-4D7B-A150-B8F4E5352208}" dt="2020-08-25T16:32:17.935" v="239" actId="2711"/>
        <pc:sldMkLst>
          <pc:docMk/>
          <pc:sldMk cId="3467373732" sldId="461"/>
        </pc:sldMkLst>
        <pc:spChg chg="mod">
          <ac:chgData name="Rachel J Houghton" userId="eb43c97e479d4048" providerId="LiveId" clId="{8CEFE1A3-F3E5-4D7B-A150-B8F4E5352208}" dt="2020-08-25T16:32:17.935" v="239" actId="2711"/>
          <ac:spMkLst>
            <pc:docMk/>
            <pc:sldMk cId="3467373732" sldId="461"/>
            <ac:spMk id="6" creationId="{69B30B49-8D05-49E8-9A2B-5F7CF5BF211E}"/>
          </ac:spMkLst>
        </pc:spChg>
      </pc:sldChg>
      <pc:sldChg chg="modSp mod">
        <pc:chgData name="Rachel J Houghton" userId="eb43c97e479d4048" providerId="LiveId" clId="{8CEFE1A3-F3E5-4D7B-A150-B8F4E5352208}" dt="2020-08-25T16:31:09.595" v="227" actId="1076"/>
        <pc:sldMkLst>
          <pc:docMk/>
          <pc:sldMk cId="2909758410" sldId="462"/>
        </pc:sldMkLst>
        <pc:spChg chg="mod">
          <ac:chgData name="Rachel J Houghton" userId="eb43c97e479d4048" providerId="LiveId" clId="{8CEFE1A3-F3E5-4D7B-A150-B8F4E5352208}" dt="2020-08-25T16:31:09.595" v="227" actId="1076"/>
          <ac:spMkLst>
            <pc:docMk/>
            <pc:sldMk cId="2909758410" sldId="462"/>
            <ac:spMk id="10" creationId="{F511A9D2-8BD9-4940-88A0-20461AC5C4D0}"/>
          </ac:spMkLst>
        </pc:spChg>
        <pc:spChg chg="mod">
          <ac:chgData name="Rachel J Houghton" userId="eb43c97e479d4048" providerId="LiveId" clId="{8CEFE1A3-F3E5-4D7B-A150-B8F4E5352208}" dt="2020-08-25T16:30:48.503" v="225" actId="5793"/>
          <ac:spMkLst>
            <pc:docMk/>
            <pc:sldMk cId="2909758410" sldId="462"/>
            <ac:spMk id="11" creationId="{4E73DB55-B3C8-41B0-8307-444FBD29FAC1}"/>
          </ac:spMkLst>
        </pc:spChg>
      </pc:sldChg>
      <pc:sldChg chg="modSp mod">
        <pc:chgData name="Rachel J Houghton" userId="eb43c97e479d4048" providerId="LiveId" clId="{8CEFE1A3-F3E5-4D7B-A150-B8F4E5352208}" dt="2020-08-25T16:32:07.409" v="238" actId="1076"/>
        <pc:sldMkLst>
          <pc:docMk/>
          <pc:sldMk cId="1782047774" sldId="463"/>
        </pc:sldMkLst>
        <pc:spChg chg="mod">
          <ac:chgData name="Rachel J Houghton" userId="eb43c97e479d4048" providerId="LiveId" clId="{8CEFE1A3-F3E5-4D7B-A150-B8F4E5352208}" dt="2020-08-25T16:32:07.409" v="238" actId="1076"/>
          <ac:spMkLst>
            <pc:docMk/>
            <pc:sldMk cId="1782047774" sldId="463"/>
            <ac:spMk id="33" creationId="{70331694-A8F2-4472-9AE8-64947127972C}"/>
          </ac:spMkLst>
        </pc:spChg>
        <pc:spChg chg="mod">
          <ac:chgData name="Rachel J Houghton" userId="eb43c97e479d4048" providerId="LiveId" clId="{8CEFE1A3-F3E5-4D7B-A150-B8F4E5352208}" dt="2020-08-25T16:32:01.830" v="237" actId="20577"/>
          <ac:spMkLst>
            <pc:docMk/>
            <pc:sldMk cId="1782047774" sldId="463"/>
            <ac:spMk id="35" creationId="{F427FBC5-CE33-446E-9CBD-D7C229BCE605}"/>
          </ac:spMkLst>
        </pc:spChg>
      </pc:sldChg>
      <pc:sldChg chg="modSp mod">
        <pc:chgData name="Rachel J Houghton" userId="eb43c97e479d4048" providerId="LiveId" clId="{8CEFE1A3-F3E5-4D7B-A150-B8F4E5352208}" dt="2020-08-25T16:29:20.704" v="217" actId="20577"/>
        <pc:sldMkLst>
          <pc:docMk/>
          <pc:sldMk cId="1095940126" sldId="464"/>
        </pc:sldMkLst>
        <pc:spChg chg="mod">
          <ac:chgData name="Rachel J Houghton" userId="eb43c97e479d4048" providerId="LiveId" clId="{8CEFE1A3-F3E5-4D7B-A150-B8F4E5352208}" dt="2020-08-25T16:29:20.704" v="217" actId="20577"/>
          <ac:spMkLst>
            <pc:docMk/>
            <pc:sldMk cId="1095940126" sldId="464"/>
            <ac:spMk id="14" creationId="{96F4F50C-F69E-41D6-8D2D-803B92947593}"/>
          </ac:spMkLst>
        </pc:spChg>
        <pc:spChg chg="mod">
          <ac:chgData name="Rachel J Houghton" userId="eb43c97e479d4048" providerId="LiveId" clId="{8CEFE1A3-F3E5-4D7B-A150-B8F4E5352208}" dt="2020-08-25T16:29:09.386" v="216" actId="20577"/>
          <ac:spMkLst>
            <pc:docMk/>
            <pc:sldMk cId="1095940126" sldId="464"/>
            <ac:spMk id="15" creationId="{5ABD5139-BAE3-45CF-9334-5FC33AA987CE}"/>
          </ac:spMkLst>
        </pc:spChg>
      </pc:sldChg>
      <pc:sldChg chg="modSp mod">
        <pc:chgData name="Rachel J Houghton" userId="eb43c97e479d4048" providerId="LiveId" clId="{8CEFE1A3-F3E5-4D7B-A150-B8F4E5352208}" dt="2020-08-25T16:02:44.493" v="112" actId="14100"/>
        <pc:sldMkLst>
          <pc:docMk/>
          <pc:sldMk cId="2819374454" sldId="469"/>
        </pc:sldMkLst>
        <pc:spChg chg="mod">
          <ac:chgData name="Rachel J Houghton" userId="eb43c97e479d4048" providerId="LiveId" clId="{8CEFE1A3-F3E5-4D7B-A150-B8F4E5352208}" dt="2020-08-25T16:02:44.493" v="112" actId="14100"/>
          <ac:spMkLst>
            <pc:docMk/>
            <pc:sldMk cId="2819374454" sldId="469"/>
            <ac:spMk id="3" creationId="{02669792-3AA6-4C9E-8A29-6AC355504564}"/>
          </ac:spMkLst>
        </pc:spChg>
      </pc:sldChg>
      <pc:sldChg chg="modSp mod">
        <pc:chgData name="Rachel J Houghton" userId="eb43c97e479d4048" providerId="LiveId" clId="{8CEFE1A3-F3E5-4D7B-A150-B8F4E5352208}" dt="2020-08-25T16:03:05.834" v="113" actId="14100"/>
        <pc:sldMkLst>
          <pc:docMk/>
          <pc:sldMk cId="1762984606" sldId="470"/>
        </pc:sldMkLst>
        <pc:spChg chg="mod">
          <ac:chgData name="Rachel J Houghton" userId="eb43c97e479d4048" providerId="LiveId" clId="{8CEFE1A3-F3E5-4D7B-A150-B8F4E5352208}" dt="2020-08-25T16:03:05.834" v="113" actId="14100"/>
          <ac:spMkLst>
            <pc:docMk/>
            <pc:sldMk cId="1762984606" sldId="470"/>
            <ac:spMk id="3" creationId="{02669792-3AA6-4C9E-8A29-6AC355504564}"/>
          </ac:spMkLst>
        </pc:spChg>
      </pc:sldChg>
      <pc:sldChg chg="add del">
        <pc:chgData name="Rachel J Houghton" userId="eb43c97e479d4048" providerId="LiveId" clId="{8CEFE1A3-F3E5-4D7B-A150-B8F4E5352208}" dt="2020-08-26T11:54:09.700" v="248" actId="2696"/>
        <pc:sldMkLst>
          <pc:docMk/>
          <pc:sldMk cId="846275174" sldId="478"/>
        </pc:sldMkLst>
      </pc:sldChg>
      <pc:sldChg chg="add">
        <pc:chgData name="Rachel J Houghton" userId="eb43c97e479d4048" providerId="LiveId" clId="{8CEFE1A3-F3E5-4D7B-A150-B8F4E5352208}" dt="2020-08-26T11:56:05.557" v="249"/>
        <pc:sldMkLst>
          <pc:docMk/>
          <pc:sldMk cId="4156946311" sldId="478"/>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D94EFC8-8799-4F4C-8315-F132E4ECEA7D}" type="datetimeFigureOut">
              <a:rPr lang="en-GB" smtClean="0"/>
              <a:t>26/08/2020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B825CF7-397B-40E2-885F-DC75A9265B37}" type="slidenum">
              <a:rPr lang="en-GB" smtClean="0"/>
              <a:t>‹#›</a:t>
            </a:fld>
            <a:endParaRPr lang="en-GB"/>
          </a:p>
        </p:txBody>
      </p:sp>
    </p:spTree>
    <p:extLst>
      <p:ext uri="{BB962C8B-B14F-4D97-AF65-F5344CB8AC3E}">
        <p14:creationId xmlns:p14="http://schemas.microsoft.com/office/powerpoint/2010/main" val="32713128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3</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2345488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477B08E-F819-4255-AC4F-EF53476C5F78}" type="slidenum">
              <a:rPr lang="en-GB" smtClean="0"/>
              <a:t>15</a:t>
            </a:fld>
            <a:endParaRPr lang="en-GB"/>
          </a:p>
        </p:txBody>
      </p:sp>
    </p:spTree>
    <p:extLst>
      <p:ext uri="{BB962C8B-B14F-4D97-AF65-F5344CB8AC3E}">
        <p14:creationId xmlns:p14="http://schemas.microsoft.com/office/powerpoint/2010/main" val="23742317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fld id="{750B2D0D-235D-420E-BB8B-30523AEEDAB0}" type="slidenum">
              <a:rPr lang="en-GB" smtClean="0"/>
              <a:t>16</a:t>
            </a:fld>
            <a:endParaRPr lang="en-GB"/>
          </a:p>
        </p:txBody>
      </p:sp>
    </p:spTree>
    <p:extLst>
      <p:ext uri="{BB962C8B-B14F-4D97-AF65-F5344CB8AC3E}">
        <p14:creationId xmlns:p14="http://schemas.microsoft.com/office/powerpoint/2010/main" val="15224782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38B2033A-FB0F-7949-A9F0-CBC790DC54B4}" type="slidenum">
              <a:rPr lang="en-US" smtClean="0"/>
              <a:pPr/>
              <a:t>23</a:t>
            </a:fld>
            <a:endParaRPr lang="en-US"/>
          </a:p>
        </p:txBody>
      </p:sp>
    </p:spTree>
    <p:extLst>
      <p:ext uri="{BB962C8B-B14F-4D97-AF65-F5344CB8AC3E}">
        <p14:creationId xmlns:p14="http://schemas.microsoft.com/office/powerpoint/2010/main" val="35423484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50B2D0D-235D-420E-BB8B-30523AEEDAB0}" type="slidenum">
              <a:rPr lang="en-GB" smtClean="0"/>
              <a:t>24</a:t>
            </a:fld>
            <a:endParaRPr lang="en-GB"/>
          </a:p>
        </p:txBody>
      </p:sp>
    </p:spTree>
    <p:extLst>
      <p:ext uri="{BB962C8B-B14F-4D97-AF65-F5344CB8AC3E}">
        <p14:creationId xmlns:p14="http://schemas.microsoft.com/office/powerpoint/2010/main" val="252458727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477B08E-F819-4255-AC4F-EF53476C5F78}" type="slidenum">
              <a:rPr lang="en-GB" smtClean="0"/>
              <a:t>25</a:t>
            </a:fld>
            <a:endParaRPr lang="en-GB"/>
          </a:p>
        </p:txBody>
      </p:sp>
    </p:spTree>
    <p:extLst>
      <p:ext uri="{BB962C8B-B14F-4D97-AF65-F5344CB8AC3E}">
        <p14:creationId xmlns:p14="http://schemas.microsoft.com/office/powerpoint/2010/main" val="5770359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477B08E-F819-4255-AC4F-EF53476C5F78}" type="slidenum">
              <a:rPr lang="en-GB" smtClean="0"/>
              <a:t>4</a:t>
            </a:fld>
            <a:endParaRPr lang="en-GB" dirty="0"/>
          </a:p>
        </p:txBody>
      </p:sp>
    </p:spTree>
    <p:extLst>
      <p:ext uri="{BB962C8B-B14F-4D97-AF65-F5344CB8AC3E}">
        <p14:creationId xmlns:p14="http://schemas.microsoft.com/office/powerpoint/2010/main" val="28880578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7</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7056431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8</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3855635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B300F5C-91D6-4213-B130-E9EA953F5C06}" type="slidenum">
              <a:rPr lang="en-GB" smtClean="0"/>
              <a:t>9</a:t>
            </a:fld>
            <a:endParaRPr lang="en-GB"/>
          </a:p>
        </p:txBody>
      </p:sp>
    </p:spTree>
    <p:extLst>
      <p:ext uri="{BB962C8B-B14F-4D97-AF65-F5344CB8AC3E}">
        <p14:creationId xmlns:p14="http://schemas.microsoft.com/office/powerpoint/2010/main" val="1730685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50B2D0D-235D-420E-BB8B-30523AEEDAB0}" type="slidenum">
              <a:rPr lang="en-GB" smtClean="0"/>
              <a:t>10</a:t>
            </a:fld>
            <a:endParaRPr lang="en-GB"/>
          </a:p>
        </p:txBody>
      </p:sp>
    </p:spTree>
    <p:extLst>
      <p:ext uri="{BB962C8B-B14F-4D97-AF65-F5344CB8AC3E}">
        <p14:creationId xmlns:p14="http://schemas.microsoft.com/office/powerpoint/2010/main" val="5387682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38B2033A-FB0F-7949-A9F0-CBC790DC54B4}" type="slidenum">
              <a:rPr lang="en-US" smtClean="0"/>
              <a:pPr/>
              <a:t>11</a:t>
            </a:fld>
            <a:endParaRPr lang="en-US"/>
          </a:p>
        </p:txBody>
      </p:sp>
    </p:spTree>
    <p:extLst>
      <p:ext uri="{BB962C8B-B14F-4D97-AF65-F5344CB8AC3E}">
        <p14:creationId xmlns:p14="http://schemas.microsoft.com/office/powerpoint/2010/main" val="30863308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477B08E-F819-4255-AC4F-EF53476C5F78}" type="slidenum">
              <a:rPr lang="en-GB" smtClean="0"/>
              <a:t>13</a:t>
            </a:fld>
            <a:endParaRPr lang="en-GB"/>
          </a:p>
        </p:txBody>
      </p:sp>
    </p:spTree>
    <p:extLst>
      <p:ext uri="{BB962C8B-B14F-4D97-AF65-F5344CB8AC3E}">
        <p14:creationId xmlns:p14="http://schemas.microsoft.com/office/powerpoint/2010/main" val="35253888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477B08E-F819-4255-AC4F-EF53476C5F78}" type="slidenum">
              <a:rPr lang="en-GB" smtClean="0"/>
              <a:t>14</a:t>
            </a:fld>
            <a:endParaRPr lang="en-GB"/>
          </a:p>
        </p:txBody>
      </p:sp>
    </p:spTree>
    <p:extLst>
      <p:ext uri="{BB962C8B-B14F-4D97-AF65-F5344CB8AC3E}">
        <p14:creationId xmlns:p14="http://schemas.microsoft.com/office/powerpoint/2010/main" val="283514508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0" y="0"/>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46A0D527-99F6-4C25-B867-E6C473316230}"/>
              </a:ext>
            </a:extLst>
          </p:cNvPr>
          <p:cNvSpPr txBox="1"/>
          <p:nvPr userDrawn="1"/>
        </p:nvSpPr>
        <p:spPr>
          <a:xfrm>
            <a:off x="609593" y="473825"/>
            <a:ext cx="5557355" cy="461665"/>
          </a:xfrm>
          <a:prstGeom prst="rect">
            <a:avLst/>
          </a:prstGeom>
          <a:noFill/>
        </p:spPr>
        <p:txBody>
          <a:bodyPr wrap="square" rtlCol="0">
            <a:spAutoFit/>
          </a:bodyPr>
          <a:lstStyle/>
          <a:p>
            <a:pPr>
              <a:buNone/>
            </a:pPr>
            <a:r>
              <a:rPr lang="en-GB" sz="1200" b="1" dirty="0">
                <a:solidFill>
                  <a:srgbClr val="FBF5D4"/>
                </a:solidFill>
              </a:rPr>
              <a:t>DfE Primary National Curriculum Guidance 2020                                   </a:t>
            </a:r>
          </a:p>
          <a:p>
            <a:pPr>
              <a:buNone/>
            </a:pPr>
            <a:r>
              <a:rPr lang="en-GB" sz="1200" b="0" dirty="0">
                <a:solidFill>
                  <a:srgbClr val="FBF5D4"/>
                </a:solidFill>
              </a:rPr>
              <a:t>Supporting Materials for the Ready-to-Progress Criteria</a:t>
            </a:r>
          </a:p>
        </p:txBody>
      </p:sp>
      <p:sp>
        <p:nvSpPr>
          <p:cNvPr id="44037" name="Rectangle 5"/>
          <p:cNvSpPr>
            <a:spLocks noGrp="1" noChangeArrowheads="1"/>
          </p:cNvSpPr>
          <p:nvPr>
            <p:ph type="subTitle" idx="1"/>
          </p:nvPr>
        </p:nvSpPr>
        <p:spPr>
          <a:xfrm>
            <a:off x="609594" y="2538422"/>
            <a:ext cx="5486406" cy="3017426"/>
          </a:xfrm>
        </p:spPr>
        <p:txBody>
          <a:bodyPr/>
          <a:lstStyle>
            <a:lvl1pPr marL="0" indent="0">
              <a:defRPr sz="4000" b="0">
                <a:solidFill>
                  <a:schemeClr val="bg1"/>
                </a:solidFill>
              </a:defRPr>
            </a:lvl1pPr>
          </a:lstStyle>
          <a:p>
            <a:pPr lvl="0"/>
            <a:r>
              <a:rPr lang="en-GB" noProof="0" dirty="0"/>
              <a:t>Click to edit Master subtitle style</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31179"/>
            <a:ext cx="3700387" cy="461665"/>
          </a:xfrm>
          <a:prstGeom prst="rect">
            <a:avLst/>
          </a:prstGeom>
          <a:noFill/>
        </p:spPr>
        <p:txBody>
          <a:bodyPr wrap="square" rtlCol="0">
            <a:spAutoFit/>
          </a:bodyPr>
          <a:lstStyle/>
          <a:p>
            <a:pPr>
              <a:buNone/>
            </a:pPr>
            <a:r>
              <a:rPr lang="en-GB" sz="2400" b="1" noProof="0" dirty="0">
                <a:solidFill>
                  <a:schemeClr val="bg1"/>
                </a:solidFill>
              </a:rPr>
              <a:t>Ready-to-Progress Criterion</a:t>
            </a:r>
            <a:endParaRPr lang="en-GB" sz="2400" b="1" dirty="0">
              <a:solidFill>
                <a:schemeClr val="bg1"/>
              </a:solidFill>
            </a:endParaRPr>
          </a:p>
        </p:txBody>
      </p:sp>
      <p:cxnSp>
        <p:nvCxnSpPr>
          <p:cNvPr id="19" name="Straight Connector 18">
            <a:extLst>
              <a:ext uri="{FF2B5EF4-FFF2-40B4-BE49-F238E27FC236}">
                <a16:creationId xmlns:a16="http://schemas.microsoft.com/office/drawing/2014/main" id="{D3AA9D4F-8E41-47F9-A6BB-0AF636DA0770}"/>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
        <p:nvSpPr>
          <p:cNvPr id="5" name="Text Placeholder 4">
            <a:extLst>
              <a:ext uri="{FF2B5EF4-FFF2-40B4-BE49-F238E27FC236}">
                <a16:creationId xmlns:a16="http://schemas.microsoft.com/office/drawing/2014/main" id="{32A2980B-E628-4A74-AB9C-C311E196B2D9}"/>
              </a:ext>
            </a:extLst>
          </p:cNvPr>
          <p:cNvSpPr>
            <a:spLocks noGrp="1"/>
          </p:cNvSpPr>
          <p:nvPr>
            <p:ph type="body" sz="quarter" idx="12" hasCustomPrompt="1"/>
          </p:nvPr>
        </p:nvSpPr>
        <p:spPr>
          <a:xfrm>
            <a:off x="4165767" y="2064359"/>
            <a:ext cx="2239760" cy="457200"/>
          </a:xfrm>
        </p:spPr>
        <p:txBody>
          <a:bodyPr/>
          <a:lstStyle>
            <a:lvl1pPr>
              <a:defRPr b="1">
                <a:solidFill>
                  <a:schemeClr val="bg1"/>
                </a:solidFill>
              </a:defRPr>
            </a:lvl1pPr>
            <a:lvl4pPr marL="1028674" indent="0">
              <a:buNone/>
              <a:defRPr/>
            </a:lvl4pPr>
            <a:lvl5pPr marL="1371566" indent="0" algn="l">
              <a:buNone/>
              <a:defRPr sz="2400" b="1">
                <a:solidFill>
                  <a:schemeClr val="bg1"/>
                </a:solidFill>
              </a:defRPr>
            </a:lvl5pPr>
          </a:lstStyle>
          <a:p>
            <a:pPr lvl="0"/>
            <a:r>
              <a:rPr lang="en-GB" dirty="0"/>
              <a:t>[e.g. 4NPV-1]</a:t>
            </a:r>
          </a:p>
        </p:txBody>
      </p:sp>
    </p:spTree>
    <p:extLst>
      <p:ext uri="{BB962C8B-B14F-4D97-AF65-F5344CB8AC3E}">
        <p14:creationId xmlns:p14="http://schemas.microsoft.com/office/powerpoint/2010/main" val="156764506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1864549A-AAF5-4D96-B13B-95315D2FA89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5" name="Rectangle 6">
            <a:extLst>
              <a:ext uri="{FF2B5EF4-FFF2-40B4-BE49-F238E27FC236}">
                <a16:creationId xmlns:a16="http://schemas.microsoft.com/office/drawing/2014/main" id="{729FEB22-335A-41BD-B17B-784C9EEF9ACD}"/>
              </a:ext>
            </a:extLst>
          </p:cNvPr>
          <p:cNvSpPr>
            <a:spLocks noGrp="1" noChangeArrowheads="1"/>
          </p:cNvSpPr>
          <p:nvPr>
            <p:ph type="dt" sz="half" idx="10"/>
          </p:nvPr>
        </p:nvSpPr>
        <p:spPr/>
        <p:txBody>
          <a:bodyPr/>
          <a:lstStyle>
            <a:lvl1pPr>
              <a:defRPr/>
            </a:lvl1pPr>
          </a:lstStyle>
          <a:p>
            <a:pPr>
              <a:defRPr/>
            </a:pPr>
            <a:endParaRPr lang="en-GB" dirty="0"/>
          </a:p>
        </p:txBody>
      </p:sp>
      <p:sp>
        <p:nvSpPr>
          <p:cNvPr id="6" name="Rectangle 7">
            <a:extLst>
              <a:ext uri="{FF2B5EF4-FFF2-40B4-BE49-F238E27FC236}">
                <a16:creationId xmlns:a16="http://schemas.microsoft.com/office/drawing/2014/main" id="{0785812D-06FB-4137-82DA-4C8636188B3A}"/>
              </a:ext>
            </a:extLst>
          </p:cNvPr>
          <p:cNvSpPr>
            <a:spLocks noGrp="1" noChangeArrowheads="1"/>
          </p:cNvSpPr>
          <p:nvPr>
            <p:ph type="ftr" sz="quarter" idx="11"/>
          </p:nvPr>
        </p:nvSpPr>
        <p:spPr/>
        <p:txBody>
          <a:bodyPr/>
          <a:lstStyle>
            <a:lvl1pPr>
              <a:defRPr/>
            </a:lvl1pPr>
          </a:lstStyle>
          <a:p>
            <a:pPr>
              <a:defRPr/>
            </a:pPr>
            <a:endParaRPr lang="en-GB" dirty="0"/>
          </a:p>
        </p:txBody>
      </p:sp>
      <p:sp>
        <p:nvSpPr>
          <p:cNvPr id="7" name="Rectangle 8">
            <a:extLst>
              <a:ext uri="{FF2B5EF4-FFF2-40B4-BE49-F238E27FC236}">
                <a16:creationId xmlns:a16="http://schemas.microsoft.com/office/drawing/2014/main" id="{335DD14D-38EC-424C-AF0C-03BA91A64CBD}"/>
              </a:ext>
            </a:extLst>
          </p:cNvPr>
          <p:cNvSpPr>
            <a:spLocks noGrp="1" noChangeArrowheads="1"/>
          </p:cNvSpPr>
          <p:nvPr>
            <p:ph type="sldNum" sz="quarter" idx="12"/>
          </p:nvPr>
        </p:nvSpPr>
        <p:spPr/>
        <p:txBody>
          <a:bodyPr/>
          <a:lstStyle>
            <a:lvl1pPr>
              <a:defRPr/>
            </a:lvl1pPr>
          </a:lstStyle>
          <a:p>
            <a:fld id="{225A271E-C960-4C09-B05F-FB20100B09A9}" type="slidenum">
              <a:rPr lang="en-GB" altLang="en-US"/>
              <a:pPr/>
              <a:t>‹#›</a:t>
            </a:fld>
            <a:endParaRPr lang="en-GB" altLang="en-US" dirty="0"/>
          </a:p>
        </p:txBody>
      </p:sp>
      <p:sp>
        <p:nvSpPr>
          <p:cNvPr id="11" name="Title 1">
            <a:extLst>
              <a:ext uri="{FF2B5EF4-FFF2-40B4-BE49-F238E27FC236}">
                <a16:creationId xmlns:a16="http://schemas.microsoft.com/office/drawing/2014/main" id="{EDD91F02-38ED-4B06-B867-E4F68C54EE80}"/>
              </a:ext>
            </a:extLst>
          </p:cNvPr>
          <p:cNvSpPr>
            <a:spLocks noGrp="1"/>
          </p:cNvSpPr>
          <p:nvPr>
            <p:ph type="title"/>
          </p:nvPr>
        </p:nvSpPr>
        <p:spPr>
          <a:xfrm>
            <a:off x="601035" y="430660"/>
            <a:ext cx="10972800" cy="982117"/>
          </a:xfrm>
          <a:prstGeom prst="rect">
            <a:avLst/>
          </a:prstGeo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306397553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Image bank">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a:prstGeom prst="rect">
            <a:avLst/>
          </a:prstGeom>
        </p:spPr>
        <p:txBody>
          <a:bodyPr/>
          <a:lstStyle>
            <a:lvl1pPr algn="l">
              <a:defRPr sz="2000" b="0">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pic>
        <p:nvPicPr>
          <p:cNvPr id="3" name="Picture 2" descr="A picture containing object, lamp, light&#10;&#10;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spTree>
    <p:extLst>
      <p:ext uri="{BB962C8B-B14F-4D97-AF65-F5344CB8AC3E}">
        <p14:creationId xmlns:p14="http://schemas.microsoft.com/office/powerpoint/2010/main" val="289897159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NRICH Slide">
    <p:spTree>
      <p:nvGrpSpPr>
        <p:cNvPr id="1" name=""/>
        <p:cNvGrpSpPr/>
        <p:nvPr/>
      </p:nvGrpSpPr>
      <p:grpSpPr>
        <a:xfrm>
          <a:off x="0" y="0"/>
          <a:ext cx="0" cy="0"/>
          <a:chOff x="0" y="0"/>
          <a:chExt cx="0" cy="0"/>
        </a:xfrm>
      </p:grpSpPr>
      <p:pic>
        <p:nvPicPr>
          <p:cNvPr id="3" name="Picture 2" descr="A picture containing object, lamp, light&#10;&#10;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a:prstGeom prst="rect">
            <a:avLst/>
          </a:prstGeom>
        </p:spPr>
        <p:txBody>
          <a:bodyPr/>
          <a:lstStyle>
            <a:lvl1pPr algn="l">
              <a:defRPr sz="2000" b="0">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sp>
        <p:nvSpPr>
          <p:cNvPr id="11" name="Rectangle 10">
            <a:extLst>
              <a:ext uri="{FF2B5EF4-FFF2-40B4-BE49-F238E27FC236}">
                <a16:creationId xmlns:a16="http://schemas.microsoft.com/office/drawing/2014/main" id="{89E41693-E21B-4D54-8C80-1CC464351945}"/>
              </a:ext>
            </a:extLst>
          </p:cNvPr>
          <p:cNvSpPr/>
          <p:nvPr userDrawn="1"/>
        </p:nvSpPr>
        <p:spPr>
          <a:xfrm>
            <a:off x="10102788" y="0"/>
            <a:ext cx="2089211" cy="6843740"/>
          </a:xfrm>
          <a:prstGeom prst="rect">
            <a:avLst/>
          </a:prstGeom>
          <a:solidFill>
            <a:srgbClr val="605E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438C8D22-8E9E-46F4-837A-B932422962DF}"/>
              </a:ext>
            </a:extLst>
          </p:cNvPr>
          <p:cNvSpPr/>
          <p:nvPr userDrawn="1"/>
        </p:nvSpPr>
        <p:spPr>
          <a:xfrm>
            <a:off x="8929041" y="2370808"/>
            <a:ext cx="2137603" cy="2137603"/>
          </a:xfrm>
          <a:prstGeom prst="ellipse">
            <a:avLst/>
          </a:prstGeom>
          <a:solidFill>
            <a:schemeClr val="bg1"/>
          </a:solidFill>
          <a:ln w="28575">
            <a:solidFill>
              <a:srgbClr val="9866D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pic>
        <p:nvPicPr>
          <p:cNvPr id="9" name="Picture 8">
            <a:extLst>
              <a:ext uri="{FF2B5EF4-FFF2-40B4-BE49-F238E27FC236}">
                <a16:creationId xmlns:a16="http://schemas.microsoft.com/office/drawing/2014/main" id="{F57101DC-70F8-4A60-B06C-BFDFF17E4B21}"/>
              </a:ext>
            </a:extLst>
          </p:cNvPr>
          <p:cNvPicPr>
            <a:picLocks noChangeAspect="1"/>
          </p:cNvPicPr>
          <p:nvPr userDrawn="1"/>
        </p:nvPicPr>
        <p:blipFill>
          <a:blip r:embed="rId3"/>
          <a:stretch>
            <a:fillRect/>
          </a:stretch>
        </p:blipFill>
        <p:spPr>
          <a:xfrm>
            <a:off x="9489798" y="2857501"/>
            <a:ext cx="991375" cy="1142998"/>
          </a:xfrm>
          <a:prstGeom prst="rect">
            <a:avLst/>
          </a:prstGeom>
        </p:spPr>
      </p:pic>
      <p:sp>
        <p:nvSpPr>
          <p:cNvPr id="12" name="Title 1">
            <a:extLst>
              <a:ext uri="{FF2B5EF4-FFF2-40B4-BE49-F238E27FC236}">
                <a16:creationId xmlns:a16="http://schemas.microsoft.com/office/drawing/2014/main" id="{9AF1F1B0-A18C-45F2-AC38-B258B92EB3FD}"/>
              </a:ext>
            </a:extLst>
          </p:cNvPr>
          <p:cNvSpPr txBox="1">
            <a:spLocks/>
          </p:cNvSpPr>
          <p:nvPr userDrawn="1"/>
        </p:nvSpPr>
        <p:spPr>
          <a:xfrm>
            <a:off x="580702" y="1058401"/>
            <a:ext cx="7487478" cy="885809"/>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2700" b="1" kern="1200">
                <a:solidFill>
                  <a:srgbClr val="585858"/>
                </a:solidFill>
                <a:latin typeface="Arial" panose="020B0604020202020204" pitchFamily="34" charset="0"/>
                <a:ea typeface="+mj-ea"/>
                <a:cs typeface="Arial" panose="020B0604020202020204" pitchFamily="34" charset="0"/>
              </a:defRPr>
            </a:lvl1pPr>
          </a:lstStyle>
          <a:p>
            <a:r>
              <a:rPr lang="en-US" sz="2000" b="0" dirty="0">
                <a:solidFill>
                  <a:schemeClr val="tx1"/>
                </a:solidFill>
              </a:rPr>
              <a:t>Follow-up NRICH activity</a:t>
            </a:r>
          </a:p>
        </p:txBody>
      </p:sp>
      <p:sp>
        <p:nvSpPr>
          <p:cNvPr id="13" name="TextBox 12">
            <a:extLst>
              <a:ext uri="{FF2B5EF4-FFF2-40B4-BE49-F238E27FC236}">
                <a16:creationId xmlns:a16="http://schemas.microsoft.com/office/drawing/2014/main" id="{97A24071-2609-43AF-A462-22B6A1202038}"/>
              </a:ext>
            </a:extLst>
          </p:cNvPr>
          <p:cNvSpPr txBox="1"/>
          <p:nvPr userDrawn="1"/>
        </p:nvSpPr>
        <p:spPr>
          <a:xfrm>
            <a:off x="580702" y="5708192"/>
            <a:ext cx="9508178" cy="369332"/>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585858"/>
                </a:solidFill>
                <a:effectLst/>
                <a:uLnTx/>
                <a:uFillTx/>
                <a:latin typeface="Arial" panose="020B0604020202020204" pitchFamily="34" charset="0"/>
                <a:ea typeface="Calibri" panose="020F0502020204030204" pitchFamily="34" charset="0"/>
                <a:cs typeface="+mn-cs"/>
              </a:rPr>
              <a:t>Reproduced with permission of NRICH, University of Cambridge, all rights reserved.</a:t>
            </a:r>
            <a:endParaRPr kumimoji="0" lang="en-GB" sz="28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endParaRPr>
          </a:p>
        </p:txBody>
      </p:sp>
      <p:sp>
        <p:nvSpPr>
          <p:cNvPr id="15" name="Text Placeholder 14">
            <a:extLst>
              <a:ext uri="{FF2B5EF4-FFF2-40B4-BE49-F238E27FC236}">
                <a16:creationId xmlns:a16="http://schemas.microsoft.com/office/drawing/2014/main" id="{35A1C8FD-060D-45A9-A073-DAF8BB9D2A6C}"/>
              </a:ext>
            </a:extLst>
          </p:cNvPr>
          <p:cNvSpPr>
            <a:spLocks noGrp="1"/>
          </p:cNvSpPr>
          <p:nvPr>
            <p:ph type="body" sz="quarter" idx="10"/>
          </p:nvPr>
        </p:nvSpPr>
        <p:spPr>
          <a:xfrm>
            <a:off x="593725" y="1556068"/>
            <a:ext cx="7902575" cy="3146425"/>
          </a:xfrm>
        </p:spPr>
        <p:txBody>
          <a:bodyPr>
            <a:normAutofit/>
          </a:bodyPr>
          <a:lstStyle>
            <a:lvl1pPr marL="342900" indent="-342900">
              <a:buFont typeface="Arial" panose="020B0604020202020204" pitchFamily="34" charset="0"/>
              <a:buChar char="•"/>
              <a:defRPr sz="2000" b="0"/>
            </a:lvl1pPr>
            <a:lvl2pPr>
              <a:defRPr sz="1800"/>
            </a:lvl2pPr>
            <a:lvl3pPr>
              <a:defRPr sz="16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328998554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0A432AEB-F25C-4460-BB20-2469A8CF05F3}"/>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17" name="Content Placeholder 2">
            <a:extLst>
              <a:ext uri="{FF2B5EF4-FFF2-40B4-BE49-F238E27FC236}">
                <a16:creationId xmlns:a16="http://schemas.microsoft.com/office/drawing/2014/main" id="{73E31430-B412-41EA-BA55-D58E71499B25}"/>
              </a:ext>
            </a:extLst>
          </p:cNvPr>
          <p:cNvSpPr>
            <a:spLocks noGrp="1"/>
          </p:cNvSpPr>
          <p:nvPr>
            <p:ph sz="half" idx="1"/>
          </p:nvPr>
        </p:nvSpPr>
        <p:spPr>
          <a:xfrm>
            <a:off x="609603" y="1556792"/>
            <a:ext cx="5390388" cy="3888433"/>
          </a:xfrm>
        </p:spPr>
        <p:txBody>
          <a:bodyPr/>
          <a:lstStyle>
            <a:lvl1pPr>
              <a:defRPr sz="2100">
                <a:solidFill>
                  <a:srgbClr val="585858"/>
                </a:solidFill>
              </a:defRPr>
            </a:lvl1pPr>
            <a:lvl2pPr marL="557199" indent="-214308">
              <a:buClr>
                <a:srgbClr val="585858"/>
              </a:buClr>
              <a:buFont typeface="Arial" panose="020B0604020202020204" pitchFamily="34" charset="0"/>
              <a:buChar char="•"/>
              <a:defRPr sz="1800">
                <a:solidFill>
                  <a:srgbClr val="585858"/>
                </a:solidFill>
              </a:defRPr>
            </a:lvl2pPr>
            <a:lvl3pPr marL="857228" indent="-171446">
              <a:buClr>
                <a:srgbClr val="585858"/>
              </a:buClr>
              <a:buFont typeface="Arial" panose="020B0604020202020204" pitchFamily="34" charset="0"/>
              <a:buChar char="•"/>
              <a:defRPr sz="1500">
                <a:solidFill>
                  <a:srgbClr val="585858"/>
                </a:solidFill>
              </a:defRPr>
            </a:lvl3pPr>
            <a:lvl4pPr marL="1200120" indent="-171446">
              <a:buClr>
                <a:srgbClr val="585858"/>
              </a:buClr>
              <a:buFont typeface="Arial" panose="020B0604020202020204" pitchFamily="34" charset="0"/>
              <a:buChar char="•"/>
              <a:defRPr sz="1350">
                <a:solidFill>
                  <a:srgbClr val="585858"/>
                </a:solidFill>
              </a:defRPr>
            </a:lvl4pPr>
            <a:lvl5pPr marL="1543012" indent="-171446">
              <a:buClr>
                <a:srgbClr val="585858"/>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8" name="Content Placeholder 3">
            <a:extLst>
              <a:ext uri="{FF2B5EF4-FFF2-40B4-BE49-F238E27FC236}">
                <a16:creationId xmlns:a16="http://schemas.microsoft.com/office/drawing/2014/main" id="{3090DB9E-A500-4BA4-8B74-89F3EF7ADD45}"/>
              </a:ext>
            </a:extLst>
          </p:cNvPr>
          <p:cNvSpPr>
            <a:spLocks noGrp="1"/>
          </p:cNvSpPr>
          <p:nvPr>
            <p:ph sz="half" idx="2"/>
          </p:nvPr>
        </p:nvSpPr>
        <p:spPr>
          <a:xfrm>
            <a:off x="6192012" y="1556792"/>
            <a:ext cx="5390389" cy="3888433"/>
          </a:xfrm>
        </p:spPr>
        <p:txBody>
          <a:bodyPr/>
          <a:lstStyle>
            <a:lvl1pPr>
              <a:defRPr sz="2100">
                <a:solidFill>
                  <a:srgbClr val="585858"/>
                </a:solidFill>
              </a:defRPr>
            </a:lvl1pPr>
            <a:lvl2pPr marL="557199" indent="-214308">
              <a:buClr>
                <a:srgbClr val="585858"/>
              </a:buClr>
              <a:buFont typeface="Arial" panose="020B0604020202020204" pitchFamily="34" charset="0"/>
              <a:buChar char="•"/>
              <a:defRPr sz="1800">
                <a:solidFill>
                  <a:srgbClr val="585858"/>
                </a:solidFill>
              </a:defRPr>
            </a:lvl2pPr>
            <a:lvl3pPr marL="857228" indent="-171446">
              <a:buClr>
                <a:srgbClr val="585858"/>
              </a:buClr>
              <a:buFont typeface="Arial" panose="020B0604020202020204" pitchFamily="34" charset="0"/>
              <a:buChar char="•"/>
              <a:defRPr sz="1500">
                <a:solidFill>
                  <a:srgbClr val="585858"/>
                </a:solidFill>
              </a:defRPr>
            </a:lvl3pPr>
            <a:lvl4pPr marL="1200120" indent="-171446">
              <a:buClr>
                <a:srgbClr val="585858"/>
              </a:buClr>
              <a:buFont typeface="Arial" panose="020B0604020202020204" pitchFamily="34" charset="0"/>
              <a:buChar char="•"/>
              <a:defRPr sz="1350">
                <a:solidFill>
                  <a:srgbClr val="585858"/>
                </a:solidFill>
              </a:defRPr>
            </a:lvl4pPr>
            <a:lvl5pPr marL="1543012" indent="-171446">
              <a:buClr>
                <a:srgbClr val="585858"/>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Date Placeholder 8">
            <a:extLst>
              <a:ext uri="{FF2B5EF4-FFF2-40B4-BE49-F238E27FC236}">
                <a16:creationId xmlns:a16="http://schemas.microsoft.com/office/drawing/2014/main" id="{CF435181-C807-4F0D-B9A5-7C9C469DF1BA}"/>
              </a:ext>
            </a:extLst>
          </p:cNvPr>
          <p:cNvSpPr>
            <a:spLocks noGrp="1" noChangeArrowheads="1"/>
          </p:cNvSpPr>
          <p:nvPr>
            <p:ph type="dt" sz="half" idx="10"/>
          </p:nvPr>
        </p:nvSpPr>
        <p:spPr/>
        <p:txBody>
          <a:bodyPr/>
          <a:lstStyle>
            <a:lvl1pPr>
              <a:defRPr/>
            </a:lvl1pPr>
          </a:lstStyle>
          <a:p>
            <a:pPr>
              <a:defRPr/>
            </a:pPr>
            <a:endParaRPr lang="en-GB" dirty="0"/>
          </a:p>
        </p:txBody>
      </p:sp>
      <p:sp>
        <p:nvSpPr>
          <p:cNvPr id="10" name="Footer Placeholder 9">
            <a:extLst>
              <a:ext uri="{FF2B5EF4-FFF2-40B4-BE49-F238E27FC236}">
                <a16:creationId xmlns:a16="http://schemas.microsoft.com/office/drawing/2014/main" id="{14C98FF4-E4A7-4DB9-B82D-0C11BE18EDDA}"/>
              </a:ext>
            </a:extLst>
          </p:cNvPr>
          <p:cNvSpPr>
            <a:spLocks noGrp="1" noChangeArrowheads="1"/>
          </p:cNvSpPr>
          <p:nvPr>
            <p:ph type="ftr" sz="quarter" idx="11"/>
          </p:nvPr>
        </p:nvSpPr>
        <p:spPr/>
        <p:txBody>
          <a:bodyPr/>
          <a:lstStyle>
            <a:lvl1pPr>
              <a:defRPr/>
            </a:lvl1pPr>
          </a:lstStyle>
          <a:p>
            <a:pPr>
              <a:defRPr/>
            </a:pPr>
            <a:endParaRPr lang="en-GB" dirty="0"/>
          </a:p>
        </p:txBody>
      </p:sp>
      <p:sp>
        <p:nvSpPr>
          <p:cNvPr id="11" name="Slide Number Placeholder 10">
            <a:extLst>
              <a:ext uri="{FF2B5EF4-FFF2-40B4-BE49-F238E27FC236}">
                <a16:creationId xmlns:a16="http://schemas.microsoft.com/office/drawing/2014/main" id="{3AD83AB7-F679-4E3E-B374-A32C747C6C65}"/>
              </a:ext>
            </a:extLst>
          </p:cNvPr>
          <p:cNvSpPr>
            <a:spLocks noGrp="1" noChangeArrowheads="1"/>
          </p:cNvSpPr>
          <p:nvPr>
            <p:ph type="sldNum" sz="quarter" idx="12"/>
          </p:nvPr>
        </p:nvSpPr>
        <p:spPr/>
        <p:txBody>
          <a:bodyPr/>
          <a:lstStyle>
            <a:lvl1pPr>
              <a:defRPr/>
            </a:lvl1pPr>
          </a:lstStyle>
          <a:p>
            <a:fld id="{9EC5C1D8-5F3C-45E3-A862-3FEB8F838978}" type="slidenum">
              <a:rPr lang="en-GB" altLang="en-US"/>
              <a:pPr/>
              <a:t>‹#›</a:t>
            </a:fld>
            <a:endParaRPr lang="en-GB" altLang="en-US" dirty="0"/>
          </a:p>
        </p:txBody>
      </p:sp>
      <p:sp>
        <p:nvSpPr>
          <p:cNvPr id="20" name="Title 1">
            <a:extLst>
              <a:ext uri="{FF2B5EF4-FFF2-40B4-BE49-F238E27FC236}">
                <a16:creationId xmlns:a16="http://schemas.microsoft.com/office/drawing/2014/main" id="{26B17004-3771-46EE-9F97-BB5E8F3EF573}"/>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149822265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p:blipFill>
        <p:spPr bwMode="auto">
          <a:xfrm>
            <a:off x="0" y="8771"/>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76899"/>
            <a:ext cx="6220976" cy="400110"/>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ncetm.org.uk</a:t>
            </a:r>
            <a:endParaRPr lang="en-GB" sz="2000" b="1" dirty="0">
              <a:solidFill>
                <a:schemeClr val="bg1"/>
              </a:solidFill>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3885556C-F2BD-4760-85FB-6597078D93A5}"/>
              </a:ext>
            </a:extLst>
          </p:cNvPr>
          <p:cNvSpPr txBox="1"/>
          <p:nvPr userDrawn="1"/>
        </p:nvSpPr>
        <p:spPr>
          <a:xfrm>
            <a:off x="609592" y="5928092"/>
            <a:ext cx="3882509" cy="261610"/>
          </a:xfrm>
          <a:prstGeom prst="rect">
            <a:avLst/>
          </a:prstGeom>
          <a:noFill/>
        </p:spPr>
        <p:txBody>
          <a:bodyPr wrap="square" rtlCol="0">
            <a:spAutoFit/>
          </a:bodyPr>
          <a:lstStyle/>
          <a:p>
            <a:r>
              <a:rPr lang="en-GB" sz="1100" b="1" dirty="0">
                <a:solidFill>
                  <a:srgbClr val="FBF5D4"/>
                </a:solidFill>
                <a:latin typeface="Arial" panose="020B0604020202020204" pitchFamily="34" charset="0"/>
                <a:cs typeface="Arial" panose="020B0604020202020204" pitchFamily="34" charset="0"/>
              </a:rPr>
              <a:t>August 2020</a:t>
            </a:r>
          </a:p>
        </p:txBody>
      </p:sp>
      <p:sp>
        <p:nvSpPr>
          <p:cNvPr id="11" name="TextBox 10">
            <a:extLst>
              <a:ext uri="{FF2B5EF4-FFF2-40B4-BE49-F238E27FC236}">
                <a16:creationId xmlns:a16="http://schemas.microsoft.com/office/drawing/2014/main" id="{3D6A68C6-FE53-45EF-B9FF-9ED7BD263423}"/>
              </a:ext>
            </a:extLst>
          </p:cNvPr>
          <p:cNvSpPr txBox="1"/>
          <p:nvPr userDrawn="1"/>
        </p:nvSpPr>
        <p:spPr>
          <a:xfrm>
            <a:off x="609593" y="473825"/>
            <a:ext cx="5557355" cy="430887"/>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DfE Primary National Curriculum Guidance 2020                                   </a:t>
            </a:r>
          </a:p>
          <a:p>
            <a:pPr>
              <a:buNone/>
            </a:pPr>
            <a:r>
              <a:rPr lang="en-GB" sz="1100" b="0" dirty="0">
                <a:solidFill>
                  <a:srgbClr val="FBF5D4"/>
                </a:solidFill>
                <a:latin typeface="Arial" panose="020B0604020202020204" pitchFamily="34" charset="0"/>
                <a:cs typeface="Arial" panose="020B0604020202020204" pitchFamily="34" charset="0"/>
              </a:rPr>
              <a:t>Supporting Materials for the Ready-to-Progress Criteria</a:t>
            </a:r>
          </a:p>
        </p:txBody>
      </p:sp>
      <p:cxnSp>
        <p:nvCxnSpPr>
          <p:cNvPr id="13" name="Straight Connector 12">
            <a:extLst>
              <a:ext uri="{FF2B5EF4-FFF2-40B4-BE49-F238E27FC236}">
                <a16:creationId xmlns:a16="http://schemas.microsoft.com/office/drawing/2014/main" id="{A1D84B4A-C7A8-4C81-8723-7E7EF3B3129A}"/>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46471499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lide breaker">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0" y="0"/>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46A0D527-99F6-4C25-B867-E6C473316230}"/>
              </a:ext>
            </a:extLst>
          </p:cNvPr>
          <p:cNvSpPr txBox="1"/>
          <p:nvPr userDrawn="1"/>
        </p:nvSpPr>
        <p:spPr>
          <a:xfrm>
            <a:off x="609593" y="473825"/>
            <a:ext cx="5557355" cy="276999"/>
          </a:xfrm>
          <a:prstGeom prst="rect">
            <a:avLst/>
          </a:prstGeom>
          <a:noFill/>
        </p:spPr>
        <p:txBody>
          <a:bodyPr wrap="square" rtlCol="0">
            <a:spAutoFit/>
          </a:bodyPr>
          <a:lstStyle/>
          <a:p>
            <a:pPr>
              <a:buNone/>
            </a:pPr>
            <a:r>
              <a:rPr lang="en-GB" sz="1200" b="1" dirty="0">
                <a:solidFill>
                  <a:srgbClr val="FBF5D4"/>
                </a:solidFill>
              </a:rPr>
              <a:t>Ready-to-Progress Criterion</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76899"/>
            <a:ext cx="6220976" cy="830997"/>
          </a:xfrm>
          <a:prstGeom prst="rect">
            <a:avLst/>
          </a:prstGeom>
          <a:noFill/>
        </p:spPr>
        <p:txBody>
          <a:bodyPr wrap="square" rtlCol="0">
            <a:spAutoFit/>
          </a:bodyPr>
          <a:lstStyle/>
          <a:p>
            <a:pPr>
              <a:buNone/>
            </a:pPr>
            <a:r>
              <a:rPr lang="en-GB" sz="2400" b="1" noProof="0" dirty="0">
                <a:solidFill>
                  <a:schemeClr val="bg1"/>
                </a:solidFill>
              </a:rPr>
              <a:t>Materials and activities to support practice and consolidation</a:t>
            </a:r>
            <a:endParaRPr lang="en-GB" sz="2400" b="1" dirty="0">
              <a:solidFill>
                <a:schemeClr val="bg1"/>
              </a:solidFill>
            </a:endParaRPr>
          </a:p>
        </p:txBody>
      </p:sp>
      <p:sp>
        <p:nvSpPr>
          <p:cNvPr id="10" name="Text Placeholder 9">
            <a:extLst>
              <a:ext uri="{FF2B5EF4-FFF2-40B4-BE49-F238E27FC236}">
                <a16:creationId xmlns:a16="http://schemas.microsoft.com/office/drawing/2014/main" id="{BADDF2D1-C1F7-4071-9225-898475DF0667}"/>
              </a:ext>
            </a:extLst>
          </p:cNvPr>
          <p:cNvSpPr>
            <a:spLocks noGrp="1"/>
          </p:cNvSpPr>
          <p:nvPr>
            <p:ph type="body" sz="quarter" idx="12" hasCustomPrompt="1"/>
          </p:nvPr>
        </p:nvSpPr>
        <p:spPr>
          <a:xfrm>
            <a:off x="609592" y="670119"/>
            <a:ext cx="6220976" cy="301224"/>
          </a:xfrm>
        </p:spPr>
        <p:txBody>
          <a:bodyPr/>
          <a:lstStyle>
            <a:lvl1pPr>
              <a:defRPr sz="1200">
                <a:solidFill>
                  <a:srgbClr val="FBF5D4"/>
                </a:solidFill>
              </a:defRPr>
            </a:lvl1pPr>
          </a:lstStyle>
          <a:p>
            <a:pPr lvl="0"/>
            <a:r>
              <a:rPr lang="en-US" dirty="0"/>
              <a:t>[Insert content title here]</a:t>
            </a:r>
            <a:endParaRPr lang="en-GB" dirty="0"/>
          </a:p>
        </p:txBody>
      </p:sp>
      <p:cxnSp>
        <p:nvCxnSpPr>
          <p:cNvPr id="15" name="Straight Connector 14">
            <a:extLst>
              <a:ext uri="{FF2B5EF4-FFF2-40B4-BE49-F238E27FC236}">
                <a16:creationId xmlns:a16="http://schemas.microsoft.com/office/drawing/2014/main" id="{33272041-2929-4B14-96A3-5B40E60B69AF}"/>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
        <p:nvSpPr>
          <p:cNvPr id="9" name="Text Placeholder 9">
            <a:extLst>
              <a:ext uri="{FF2B5EF4-FFF2-40B4-BE49-F238E27FC236}">
                <a16:creationId xmlns:a16="http://schemas.microsoft.com/office/drawing/2014/main" id="{6DC50AC4-FE1A-4E81-A2C9-D36E400A1EB8}"/>
              </a:ext>
            </a:extLst>
          </p:cNvPr>
          <p:cNvSpPr>
            <a:spLocks noGrp="1"/>
          </p:cNvSpPr>
          <p:nvPr>
            <p:ph type="body" sz="quarter" idx="13" hasCustomPrompt="1"/>
          </p:nvPr>
        </p:nvSpPr>
        <p:spPr>
          <a:xfrm>
            <a:off x="2695978" y="485179"/>
            <a:ext cx="1191720" cy="301224"/>
          </a:xfrm>
        </p:spPr>
        <p:txBody>
          <a:bodyPr>
            <a:noAutofit/>
          </a:bodyPr>
          <a:lstStyle>
            <a:lvl1pPr>
              <a:defRPr lang="en-GB" sz="1200" b="1" dirty="0">
                <a:solidFill>
                  <a:srgbClr val="FBF5D4"/>
                </a:solidFill>
              </a:defRPr>
            </a:lvl1pPr>
          </a:lstStyle>
          <a:p>
            <a:pPr lvl="0"/>
            <a:r>
              <a:rPr lang="en-US" dirty="0"/>
              <a:t>[e.g. 4NPV-1]</a:t>
            </a:r>
            <a:endParaRPr lang="en-GB" dirty="0"/>
          </a:p>
        </p:txBody>
      </p:sp>
    </p:spTree>
    <p:extLst>
      <p:ext uri="{BB962C8B-B14F-4D97-AF65-F5344CB8AC3E}">
        <p14:creationId xmlns:p14="http://schemas.microsoft.com/office/powerpoint/2010/main" val="353720915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1511F86-0498-45AC-91EB-811F623B6D9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1035" y="430660"/>
            <a:ext cx="10972800" cy="982117"/>
          </a:xfrm>
          <a:prstGeom prst="rect">
            <a:avLst/>
          </a:prstGeom>
        </p:spPr>
        <p:txBody>
          <a:bodyPr anchor="t">
            <a:normAutofit/>
          </a:bodyPr>
          <a:lstStyle>
            <a:lvl1pPr>
              <a:defRPr sz="2700">
                <a:solidFill>
                  <a:srgbClr val="585858"/>
                </a:solidFill>
              </a:defRPr>
            </a:lvl1pPr>
          </a:lstStyle>
          <a:p>
            <a:r>
              <a:rPr lang="en-US" dirty="0"/>
              <a:t>Click to edit Master title style</a:t>
            </a:r>
            <a:endParaRPr lang="en-GB" dirty="0"/>
          </a:p>
        </p:txBody>
      </p:sp>
      <p:sp>
        <p:nvSpPr>
          <p:cNvPr id="3" name="Content Placeholder 2"/>
          <p:cNvSpPr>
            <a:spLocks noGrp="1"/>
          </p:cNvSpPr>
          <p:nvPr>
            <p:ph idx="1"/>
          </p:nvPr>
        </p:nvSpPr>
        <p:spPr>
          <a:xfrm>
            <a:off x="609600" y="1556792"/>
            <a:ext cx="10972800" cy="3888432"/>
          </a:xfrm>
        </p:spPr>
        <p:txBody>
          <a:bodyPr/>
          <a:lstStyle>
            <a:lvl1pPr>
              <a:defRPr>
                <a:solidFill>
                  <a:srgbClr val="585858"/>
                </a:solidFill>
              </a:defRPr>
            </a:lvl1pPr>
            <a:lvl2pPr marL="557199" indent="-214308">
              <a:buClr>
                <a:srgbClr val="000000"/>
              </a:buClr>
              <a:buFont typeface="Arial" panose="020B0604020202020204" pitchFamily="34" charset="0"/>
              <a:buChar char="•"/>
              <a:defRPr>
                <a:solidFill>
                  <a:srgbClr val="585858"/>
                </a:solidFill>
              </a:defRPr>
            </a:lvl2pPr>
            <a:lvl3pPr marL="857228" indent="-171446">
              <a:buClr>
                <a:srgbClr val="000000"/>
              </a:buClr>
              <a:buFont typeface="Arial" panose="020B0604020202020204" pitchFamily="34" charset="0"/>
              <a:buChar char="•"/>
              <a:defRPr>
                <a:solidFill>
                  <a:srgbClr val="585858"/>
                </a:solidFill>
              </a:defRPr>
            </a:lvl3pPr>
            <a:lvl4pPr marL="1200120" indent="-171446">
              <a:buClr>
                <a:srgbClr val="000000"/>
              </a:buClr>
              <a:buFont typeface="Arial" panose="020B0604020202020204" pitchFamily="34" charset="0"/>
              <a:buChar char="•"/>
              <a:defRPr>
                <a:solidFill>
                  <a:srgbClr val="585858"/>
                </a:solidFill>
              </a:defRPr>
            </a:lvl4pPr>
            <a:lvl5pPr marL="1543012" indent="-171446">
              <a:buClr>
                <a:srgbClr val="000000"/>
              </a:buClr>
              <a:buFont typeface="Arial" panose="020B0604020202020204" pitchFamily="34" charset="0"/>
              <a:buChar char="•"/>
              <a:defRPr>
                <a:solidFill>
                  <a:srgbClr val="585858"/>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Rectangle 6">
            <a:extLst>
              <a:ext uri="{FF2B5EF4-FFF2-40B4-BE49-F238E27FC236}">
                <a16:creationId xmlns:a16="http://schemas.microsoft.com/office/drawing/2014/main" id="{1F4B3B01-5D20-46B9-B2C9-7FD7F2BEA99B}"/>
              </a:ext>
            </a:extLst>
          </p:cNvPr>
          <p:cNvSpPr>
            <a:spLocks noGrp="1" noChangeArrowheads="1"/>
          </p:cNvSpPr>
          <p:nvPr>
            <p:ph type="dt" sz="half" idx="10"/>
          </p:nvPr>
        </p:nvSpPr>
        <p:spPr/>
        <p:txBody>
          <a:bodyPr/>
          <a:lstStyle>
            <a:lvl1pPr>
              <a:defRPr/>
            </a:lvl1pPr>
          </a:lstStyle>
          <a:p>
            <a:pPr>
              <a:defRPr/>
            </a:pPr>
            <a:endParaRPr lang="en-GB" dirty="0"/>
          </a:p>
        </p:txBody>
      </p:sp>
      <p:sp>
        <p:nvSpPr>
          <p:cNvPr id="7" name="Rectangle 7">
            <a:extLst>
              <a:ext uri="{FF2B5EF4-FFF2-40B4-BE49-F238E27FC236}">
                <a16:creationId xmlns:a16="http://schemas.microsoft.com/office/drawing/2014/main" id="{81515C61-0F49-4F5A-803B-A05DF82E1CB6}"/>
              </a:ext>
            </a:extLst>
          </p:cNvPr>
          <p:cNvSpPr>
            <a:spLocks noGrp="1" noChangeArrowheads="1"/>
          </p:cNvSpPr>
          <p:nvPr>
            <p:ph type="ftr" sz="quarter" idx="11"/>
          </p:nvPr>
        </p:nvSpPr>
        <p:spPr/>
        <p:txBody>
          <a:bodyPr/>
          <a:lstStyle>
            <a:lvl1pPr>
              <a:defRPr/>
            </a:lvl1pPr>
          </a:lstStyle>
          <a:p>
            <a:pPr>
              <a:defRPr/>
            </a:pPr>
            <a:endParaRPr lang="en-GB" dirty="0"/>
          </a:p>
        </p:txBody>
      </p:sp>
      <p:sp>
        <p:nvSpPr>
          <p:cNvPr id="8" name="Rectangle 8">
            <a:extLst>
              <a:ext uri="{FF2B5EF4-FFF2-40B4-BE49-F238E27FC236}">
                <a16:creationId xmlns:a16="http://schemas.microsoft.com/office/drawing/2014/main" id="{F229D3AA-4483-4C24-8D12-A457557489A3}"/>
              </a:ext>
            </a:extLst>
          </p:cNvPr>
          <p:cNvSpPr>
            <a:spLocks noGrp="1" noChangeArrowheads="1"/>
          </p:cNvSpPr>
          <p:nvPr>
            <p:ph type="sldNum" sz="quarter" idx="12"/>
          </p:nvPr>
        </p:nvSpPr>
        <p:spPr/>
        <p:txBody>
          <a:bodyPr/>
          <a:lstStyle>
            <a:lvl1pPr>
              <a:defRPr/>
            </a:lvl1pPr>
          </a:lstStyle>
          <a:p>
            <a:fld id="{4DB3256F-83C8-4422-BB4B-79DB90083B87}" type="slidenum">
              <a:rPr lang="en-GB" altLang="en-US"/>
              <a:pPr/>
              <a:t>‹#›</a:t>
            </a:fld>
            <a:endParaRPr lang="en-GB" altLang="en-US" dirty="0"/>
          </a:p>
        </p:txBody>
      </p:sp>
    </p:spTree>
    <p:extLst>
      <p:ext uri="{BB962C8B-B14F-4D97-AF65-F5344CB8AC3E}">
        <p14:creationId xmlns:p14="http://schemas.microsoft.com/office/powerpoint/2010/main" val="106445789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1864549A-AAF5-4D96-B13B-95315D2FA89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5" name="Rectangle 6">
            <a:extLst>
              <a:ext uri="{FF2B5EF4-FFF2-40B4-BE49-F238E27FC236}">
                <a16:creationId xmlns:a16="http://schemas.microsoft.com/office/drawing/2014/main" id="{729FEB22-335A-41BD-B17B-784C9EEF9ACD}"/>
              </a:ext>
            </a:extLst>
          </p:cNvPr>
          <p:cNvSpPr>
            <a:spLocks noGrp="1" noChangeArrowheads="1"/>
          </p:cNvSpPr>
          <p:nvPr>
            <p:ph type="dt" sz="half" idx="10"/>
          </p:nvPr>
        </p:nvSpPr>
        <p:spPr/>
        <p:txBody>
          <a:bodyPr/>
          <a:lstStyle>
            <a:lvl1pPr>
              <a:defRPr/>
            </a:lvl1pPr>
          </a:lstStyle>
          <a:p>
            <a:pPr>
              <a:defRPr/>
            </a:pPr>
            <a:endParaRPr lang="en-GB" dirty="0"/>
          </a:p>
        </p:txBody>
      </p:sp>
      <p:sp>
        <p:nvSpPr>
          <p:cNvPr id="6" name="Rectangle 7">
            <a:extLst>
              <a:ext uri="{FF2B5EF4-FFF2-40B4-BE49-F238E27FC236}">
                <a16:creationId xmlns:a16="http://schemas.microsoft.com/office/drawing/2014/main" id="{0785812D-06FB-4137-82DA-4C8636188B3A}"/>
              </a:ext>
            </a:extLst>
          </p:cNvPr>
          <p:cNvSpPr>
            <a:spLocks noGrp="1" noChangeArrowheads="1"/>
          </p:cNvSpPr>
          <p:nvPr>
            <p:ph type="ftr" sz="quarter" idx="11"/>
          </p:nvPr>
        </p:nvSpPr>
        <p:spPr/>
        <p:txBody>
          <a:bodyPr/>
          <a:lstStyle>
            <a:lvl1pPr>
              <a:defRPr/>
            </a:lvl1pPr>
          </a:lstStyle>
          <a:p>
            <a:pPr>
              <a:defRPr/>
            </a:pPr>
            <a:endParaRPr lang="en-GB" dirty="0"/>
          </a:p>
        </p:txBody>
      </p:sp>
      <p:sp>
        <p:nvSpPr>
          <p:cNvPr id="7" name="Rectangle 8">
            <a:extLst>
              <a:ext uri="{FF2B5EF4-FFF2-40B4-BE49-F238E27FC236}">
                <a16:creationId xmlns:a16="http://schemas.microsoft.com/office/drawing/2014/main" id="{335DD14D-38EC-424C-AF0C-03BA91A64CBD}"/>
              </a:ext>
            </a:extLst>
          </p:cNvPr>
          <p:cNvSpPr>
            <a:spLocks noGrp="1" noChangeArrowheads="1"/>
          </p:cNvSpPr>
          <p:nvPr>
            <p:ph type="sldNum" sz="quarter" idx="12"/>
          </p:nvPr>
        </p:nvSpPr>
        <p:spPr/>
        <p:txBody>
          <a:bodyPr/>
          <a:lstStyle>
            <a:lvl1pPr>
              <a:defRPr/>
            </a:lvl1pPr>
          </a:lstStyle>
          <a:p>
            <a:fld id="{225A271E-C960-4C09-B05F-FB20100B09A9}" type="slidenum">
              <a:rPr lang="en-GB" altLang="en-US"/>
              <a:pPr/>
              <a:t>‹#›</a:t>
            </a:fld>
            <a:endParaRPr lang="en-GB" altLang="en-US" dirty="0"/>
          </a:p>
        </p:txBody>
      </p:sp>
      <p:sp>
        <p:nvSpPr>
          <p:cNvPr id="11" name="Title 1">
            <a:extLst>
              <a:ext uri="{FF2B5EF4-FFF2-40B4-BE49-F238E27FC236}">
                <a16:creationId xmlns:a16="http://schemas.microsoft.com/office/drawing/2014/main" id="{EDD91F02-38ED-4B06-B867-E4F68C54EE80}"/>
              </a:ext>
            </a:extLst>
          </p:cNvPr>
          <p:cNvSpPr>
            <a:spLocks noGrp="1"/>
          </p:cNvSpPr>
          <p:nvPr>
            <p:ph type="title"/>
          </p:nvPr>
        </p:nvSpPr>
        <p:spPr>
          <a:xfrm>
            <a:off x="601035" y="430660"/>
            <a:ext cx="10972800" cy="982117"/>
          </a:xfrm>
          <a:prstGeom prst="rect">
            <a:avLst/>
          </a:prstGeo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231218186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mage bank">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a:prstGeom prst="rect">
            <a:avLst/>
          </a:prstGeom>
        </p:spPr>
        <p:txBody>
          <a:bodyPr/>
          <a:lstStyle>
            <a:lvl1pPr algn="l">
              <a:defRPr sz="2000" b="0">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pic>
        <p:nvPicPr>
          <p:cNvPr id="3" name="Picture 2" descr="A picture containing object, lamp, light&#10;&#10;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spTree>
    <p:extLst>
      <p:ext uri="{BB962C8B-B14F-4D97-AF65-F5344CB8AC3E}">
        <p14:creationId xmlns:p14="http://schemas.microsoft.com/office/powerpoint/2010/main" val="188294039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0A432AEB-F25C-4460-BB20-2469A8CF05F3}"/>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17" name="Content Placeholder 2">
            <a:extLst>
              <a:ext uri="{FF2B5EF4-FFF2-40B4-BE49-F238E27FC236}">
                <a16:creationId xmlns:a16="http://schemas.microsoft.com/office/drawing/2014/main" id="{73E31430-B412-41EA-BA55-D58E71499B25}"/>
              </a:ext>
            </a:extLst>
          </p:cNvPr>
          <p:cNvSpPr>
            <a:spLocks noGrp="1"/>
          </p:cNvSpPr>
          <p:nvPr>
            <p:ph sz="half" idx="1"/>
          </p:nvPr>
        </p:nvSpPr>
        <p:spPr>
          <a:xfrm>
            <a:off x="609603" y="1556792"/>
            <a:ext cx="5390388" cy="3888433"/>
          </a:xfrm>
        </p:spPr>
        <p:txBody>
          <a:bodyPr/>
          <a:lstStyle>
            <a:lvl1pPr>
              <a:defRPr sz="2100">
                <a:solidFill>
                  <a:srgbClr val="585858"/>
                </a:solidFill>
              </a:defRPr>
            </a:lvl1pPr>
            <a:lvl2pPr marL="557199" indent="-214308">
              <a:buClr>
                <a:srgbClr val="585858"/>
              </a:buClr>
              <a:buFont typeface="Arial" panose="020B0604020202020204" pitchFamily="34" charset="0"/>
              <a:buChar char="•"/>
              <a:defRPr sz="1800">
                <a:solidFill>
                  <a:srgbClr val="585858"/>
                </a:solidFill>
              </a:defRPr>
            </a:lvl2pPr>
            <a:lvl3pPr marL="857228" indent="-171446">
              <a:buClr>
                <a:srgbClr val="585858"/>
              </a:buClr>
              <a:buFont typeface="Arial" panose="020B0604020202020204" pitchFamily="34" charset="0"/>
              <a:buChar char="•"/>
              <a:defRPr sz="1500">
                <a:solidFill>
                  <a:srgbClr val="585858"/>
                </a:solidFill>
              </a:defRPr>
            </a:lvl3pPr>
            <a:lvl4pPr marL="1200120" indent="-171446">
              <a:buClr>
                <a:srgbClr val="585858"/>
              </a:buClr>
              <a:buFont typeface="Arial" panose="020B0604020202020204" pitchFamily="34" charset="0"/>
              <a:buChar char="•"/>
              <a:defRPr sz="1350">
                <a:solidFill>
                  <a:srgbClr val="585858"/>
                </a:solidFill>
              </a:defRPr>
            </a:lvl4pPr>
            <a:lvl5pPr marL="1543012" indent="-171446">
              <a:buClr>
                <a:srgbClr val="585858"/>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8" name="Content Placeholder 3">
            <a:extLst>
              <a:ext uri="{FF2B5EF4-FFF2-40B4-BE49-F238E27FC236}">
                <a16:creationId xmlns:a16="http://schemas.microsoft.com/office/drawing/2014/main" id="{3090DB9E-A500-4BA4-8B74-89F3EF7ADD45}"/>
              </a:ext>
            </a:extLst>
          </p:cNvPr>
          <p:cNvSpPr>
            <a:spLocks noGrp="1"/>
          </p:cNvSpPr>
          <p:nvPr>
            <p:ph sz="half" idx="2"/>
          </p:nvPr>
        </p:nvSpPr>
        <p:spPr>
          <a:xfrm>
            <a:off x="6192012" y="1556792"/>
            <a:ext cx="5390389" cy="3888433"/>
          </a:xfrm>
        </p:spPr>
        <p:txBody>
          <a:bodyPr/>
          <a:lstStyle>
            <a:lvl1pPr>
              <a:defRPr sz="2100">
                <a:solidFill>
                  <a:srgbClr val="585858"/>
                </a:solidFill>
              </a:defRPr>
            </a:lvl1pPr>
            <a:lvl2pPr marL="557199" indent="-214308">
              <a:buClr>
                <a:srgbClr val="585858"/>
              </a:buClr>
              <a:buFont typeface="Arial" panose="020B0604020202020204" pitchFamily="34" charset="0"/>
              <a:buChar char="•"/>
              <a:defRPr sz="1800">
                <a:solidFill>
                  <a:srgbClr val="585858"/>
                </a:solidFill>
              </a:defRPr>
            </a:lvl2pPr>
            <a:lvl3pPr marL="857228" indent="-171446">
              <a:buClr>
                <a:srgbClr val="585858"/>
              </a:buClr>
              <a:buFont typeface="Arial" panose="020B0604020202020204" pitchFamily="34" charset="0"/>
              <a:buChar char="•"/>
              <a:defRPr sz="1500">
                <a:solidFill>
                  <a:srgbClr val="585858"/>
                </a:solidFill>
              </a:defRPr>
            </a:lvl3pPr>
            <a:lvl4pPr marL="1200120" indent="-171446">
              <a:buClr>
                <a:srgbClr val="585858"/>
              </a:buClr>
              <a:buFont typeface="Arial" panose="020B0604020202020204" pitchFamily="34" charset="0"/>
              <a:buChar char="•"/>
              <a:defRPr sz="1350">
                <a:solidFill>
                  <a:srgbClr val="585858"/>
                </a:solidFill>
              </a:defRPr>
            </a:lvl4pPr>
            <a:lvl5pPr marL="1543012" indent="-171446">
              <a:buClr>
                <a:srgbClr val="585858"/>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Date Placeholder 8">
            <a:extLst>
              <a:ext uri="{FF2B5EF4-FFF2-40B4-BE49-F238E27FC236}">
                <a16:creationId xmlns:a16="http://schemas.microsoft.com/office/drawing/2014/main" id="{CF435181-C807-4F0D-B9A5-7C9C469DF1BA}"/>
              </a:ext>
            </a:extLst>
          </p:cNvPr>
          <p:cNvSpPr>
            <a:spLocks noGrp="1" noChangeArrowheads="1"/>
          </p:cNvSpPr>
          <p:nvPr>
            <p:ph type="dt" sz="half" idx="10"/>
          </p:nvPr>
        </p:nvSpPr>
        <p:spPr/>
        <p:txBody>
          <a:bodyPr/>
          <a:lstStyle>
            <a:lvl1pPr>
              <a:defRPr/>
            </a:lvl1pPr>
          </a:lstStyle>
          <a:p>
            <a:pPr>
              <a:defRPr/>
            </a:pPr>
            <a:endParaRPr lang="en-GB" dirty="0"/>
          </a:p>
        </p:txBody>
      </p:sp>
      <p:sp>
        <p:nvSpPr>
          <p:cNvPr id="10" name="Footer Placeholder 9">
            <a:extLst>
              <a:ext uri="{FF2B5EF4-FFF2-40B4-BE49-F238E27FC236}">
                <a16:creationId xmlns:a16="http://schemas.microsoft.com/office/drawing/2014/main" id="{14C98FF4-E4A7-4DB9-B82D-0C11BE18EDDA}"/>
              </a:ext>
            </a:extLst>
          </p:cNvPr>
          <p:cNvSpPr>
            <a:spLocks noGrp="1" noChangeArrowheads="1"/>
          </p:cNvSpPr>
          <p:nvPr>
            <p:ph type="ftr" sz="quarter" idx="11"/>
          </p:nvPr>
        </p:nvSpPr>
        <p:spPr/>
        <p:txBody>
          <a:bodyPr/>
          <a:lstStyle>
            <a:lvl1pPr>
              <a:defRPr/>
            </a:lvl1pPr>
          </a:lstStyle>
          <a:p>
            <a:pPr>
              <a:defRPr/>
            </a:pPr>
            <a:endParaRPr lang="en-GB" dirty="0"/>
          </a:p>
        </p:txBody>
      </p:sp>
      <p:sp>
        <p:nvSpPr>
          <p:cNvPr id="11" name="Slide Number Placeholder 10">
            <a:extLst>
              <a:ext uri="{FF2B5EF4-FFF2-40B4-BE49-F238E27FC236}">
                <a16:creationId xmlns:a16="http://schemas.microsoft.com/office/drawing/2014/main" id="{3AD83AB7-F679-4E3E-B374-A32C747C6C65}"/>
              </a:ext>
            </a:extLst>
          </p:cNvPr>
          <p:cNvSpPr>
            <a:spLocks noGrp="1" noChangeArrowheads="1"/>
          </p:cNvSpPr>
          <p:nvPr>
            <p:ph type="sldNum" sz="quarter" idx="12"/>
          </p:nvPr>
        </p:nvSpPr>
        <p:spPr/>
        <p:txBody>
          <a:bodyPr/>
          <a:lstStyle>
            <a:lvl1pPr>
              <a:defRPr/>
            </a:lvl1pPr>
          </a:lstStyle>
          <a:p>
            <a:fld id="{9EC5C1D8-5F3C-45E3-A862-3FEB8F838978}" type="slidenum">
              <a:rPr lang="en-GB" altLang="en-US"/>
              <a:pPr/>
              <a:t>‹#›</a:t>
            </a:fld>
            <a:endParaRPr lang="en-GB" altLang="en-US" dirty="0"/>
          </a:p>
        </p:txBody>
      </p:sp>
      <p:sp>
        <p:nvSpPr>
          <p:cNvPr id="20" name="Title 1">
            <a:extLst>
              <a:ext uri="{FF2B5EF4-FFF2-40B4-BE49-F238E27FC236}">
                <a16:creationId xmlns:a16="http://schemas.microsoft.com/office/drawing/2014/main" id="{26B17004-3771-46EE-9F97-BB5E8F3EF573}"/>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391551440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0" y="0"/>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7" name="Rectangle 5"/>
          <p:cNvSpPr>
            <a:spLocks noGrp="1" noChangeArrowheads="1"/>
          </p:cNvSpPr>
          <p:nvPr>
            <p:ph type="subTitle" idx="1"/>
          </p:nvPr>
        </p:nvSpPr>
        <p:spPr>
          <a:xfrm>
            <a:off x="609594" y="2538422"/>
            <a:ext cx="5486406" cy="3017426"/>
          </a:xfrm>
        </p:spPr>
        <p:txBody>
          <a:bodyPr/>
          <a:lstStyle>
            <a:lvl1pPr marL="0" indent="0">
              <a:defRPr sz="4000" b="0">
                <a:solidFill>
                  <a:schemeClr val="bg1"/>
                </a:solidFill>
              </a:defRPr>
            </a:lvl1pPr>
          </a:lstStyle>
          <a:p>
            <a:pPr lvl="0"/>
            <a:r>
              <a:rPr lang="en-GB" noProof="0" dirty="0"/>
              <a:t>Click to edit Master subtitle style</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31179"/>
            <a:ext cx="3700387" cy="400110"/>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Ready-to-Progress Criterion</a:t>
            </a:r>
            <a:endParaRPr lang="en-GB" sz="2000" b="1" dirty="0">
              <a:solidFill>
                <a:schemeClr val="bg1"/>
              </a:solidFill>
              <a:latin typeface="Arial" panose="020B0604020202020204" pitchFamily="34" charset="0"/>
              <a:cs typeface="Arial" panose="020B0604020202020204" pitchFamily="34" charset="0"/>
            </a:endParaRPr>
          </a:p>
        </p:txBody>
      </p:sp>
      <p:sp>
        <p:nvSpPr>
          <p:cNvPr id="5" name="Text Placeholder 4">
            <a:extLst>
              <a:ext uri="{FF2B5EF4-FFF2-40B4-BE49-F238E27FC236}">
                <a16:creationId xmlns:a16="http://schemas.microsoft.com/office/drawing/2014/main" id="{32A2980B-E628-4A74-AB9C-C311E196B2D9}"/>
              </a:ext>
            </a:extLst>
          </p:cNvPr>
          <p:cNvSpPr>
            <a:spLocks noGrp="1"/>
          </p:cNvSpPr>
          <p:nvPr>
            <p:ph type="body" sz="quarter" idx="12" hasCustomPrompt="1"/>
          </p:nvPr>
        </p:nvSpPr>
        <p:spPr>
          <a:xfrm>
            <a:off x="4112499" y="2064359"/>
            <a:ext cx="2239760" cy="457200"/>
          </a:xfrm>
        </p:spPr>
        <p:txBody>
          <a:bodyPr>
            <a:normAutofit/>
          </a:bodyPr>
          <a:lstStyle>
            <a:lvl1pPr>
              <a:defRPr sz="2000" b="1">
                <a:solidFill>
                  <a:schemeClr val="bg1"/>
                </a:solidFill>
              </a:defRPr>
            </a:lvl1pPr>
            <a:lvl4pPr marL="1028674" indent="0">
              <a:buNone/>
              <a:defRPr/>
            </a:lvl4pPr>
            <a:lvl5pPr marL="1371566" indent="0" algn="l">
              <a:buNone/>
              <a:defRPr sz="2400" b="1">
                <a:solidFill>
                  <a:schemeClr val="bg1"/>
                </a:solidFill>
              </a:defRPr>
            </a:lvl5pPr>
          </a:lstStyle>
          <a:p>
            <a:pPr lvl="0"/>
            <a:r>
              <a:rPr lang="en-GB" dirty="0"/>
              <a:t>[e.g. 4NPV-1]</a:t>
            </a:r>
          </a:p>
        </p:txBody>
      </p:sp>
      <p:sp>
        <p:nvSpPr>
          <p:cNvPr id="15" name="TextBox 14">
            <a:extLst>
              <a:ext uri="{FF2B5EF4-FFF2-40B4-BE49-F238E27FC236}">
                <a16:creationId xmlns:a16="http://schemas.microsoft.com/office/drawing/2014/main" id="{932C9316-8FD4-4FD4-8E85-1A613ACCE808}"/>
              </a:ext>
            </a:extLst>
          </p:cNvPr>
          <p:cNvSpPr txBox="1"/>
          <p:nvPr userDrawn="1"/>
        </p:nvSpPr>
        <p:spPr>
          <a:xfrm>
            <a:off x="609593" y="473825"/>
            <a:ext cx="5557355" cy="430887"/>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DfE Primary National Curriculum Guidance 2020                                   </a:t>
            </a:r>
          </a:p>
          <a:p>
            <a:pPr>
              <a:buNone/>
            </a:pPr>
            <a:r>
              <a:rPr lang="en-GB" sz="1100" b="0" dirty="0">
                <a:solidFill>
                  <a:srgbClr val="FBF5D4"/>
                </a:solidFill>
                <a:latin typeface="Arial" panose="020B0604020202020204" pitchFamily="34" charset="0"/>
                <a:cs typeface="Arial" panose="020B0604020202020204" pitchFamily="34" charset="0"/>
              </a:rPr>
              <a:t>Supporting Materials for the Ready-to-Progress Criteria</a:t>
            </a:r>
          </a:p>
        </p:txBody>
      </p:sp>
      <p:cxnSp>
        <p:nvCxnSpPr>
          <p:cNvPr id="16" name="Straight Connector 15">
            <a:extLst>
              <a:ext uri="{FF2B5EF4-FFF2-40B4-BE49-F238E27FC236}">
                <a16:creationId xmlns:a16="http://schemas.microsoft.com/office/drawing/2014/main" id="{79E55BB7-9C17-4F8C-93E6-62AA523F53CC}"/>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08887298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lide breaker">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0" y="8771"/>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46A0D527-99F6-4C25-B867-E6C473316230}"/>
              </a:ext>
            </a:extLst>
          </p:cNvPr>
          <p:cNvSpPr txBox="1"/>
          <p:nvPr userDrawn="1"/>
        </p:nvSpPr>
        <p:spPr>
          <a:xfrm>
            <a:off x="609593" y="473825"/>
            <a:ext cx="5557355" cy="261610"/>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Ready-to-Progress Criterion</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76899"/>
            <a:ext cx="6220976" cy="707886"/>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Materials and activities to support review, practice and consolidation</a:t>
            </a:r>
            <a:endParaRPr lang="en-GB" sz="2000" b="1" dirty="0">
              <a:solidFill>
                <a:schemeClr val="bg1"/>
              </a:solidFill>
              <a:latin typeface="Arial" panose="020B0604020202020204" pitchFamily="34" charset="0"/>
              <a:cs typeface="Arial" panose="020B0604020202020204" pitchFamily="34" charset="0"/>
            </a:endParaRPr>
          </a:p>
        </p:txBody>
      </p:sp>
      <p:sp>
        <p:nvSpPr>
          <p:cNvPr id="10" name="Text Placeholder 9">
            <a:extLst>
              <a:ext uri="{FF2B5EF4-FFF2-40B4-BE49-F238E27FC236}">
                <a16:creationId xmlns:a16="http://schemas.microsoft.com/office/drawing/2014/main" id="{BADDF2D1-C1F7-4071-9225-898475DF0667}"/>
              </a:ext>
            </a:extLst>
          </p:cNvPr>
          <p:cNvSpPr>
            <a:spLocks noGrp="1"/>
          </p:cNvSpPr>
          <p:nvPr>
            <p:ph type="body" sz="quarter" idx="12" hasCustomPrompt="1"/>
          </p:nvPr>
        </p:nvSpPr>
        <p:spPr>
          <a:xfrm>
            <a:off x="609592" y="670119"/>
            <a:ext cx="6220976" cy="301224"/>
          </a:xfrm>
        </p:spPr>
        <p:txBody>
          <a:bodyPr>
            <a:normAutofit/>
          </a:bodyPr>
          <a:lstStyle>
            <a:lvl1pPr>
              <a:defRPr sz="1100">
                <a:solidFill>
                  <a:srgbClr val="FBF5D4"/>
                </a:solidFill>
              </a:defRPr>
            </a:lvl1pPr>
          </a:lstStyle>
          <a:p>
            <a:pPr lvl="0"/>
            <a:r>
              <a:rPr lang="en-US" dirty="0"/>
              <a:t>[Insert content title here]</a:t>
            </a:r>
            <a:endParaRPr lang="en-GB" dirty="0"/>
          </a:p>
        </p:txBody>
      </p:sp>
      <p:cxnSp>
        <p:nvCxnSpPr>
          <p:cNvPr id="15" name="Straight Connector 14">
            <a:extLst>
              <a:ext uri="{FF2B5EF4-FFF2-40B4-BE49-F238E27FC236}">
                <a16:creationId xmlns:a16="http://schemas.microsoft.com/office/drawing/2014/main" id="{33272041-2929-4B14-96A3-5B40E60B69AF}"/>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
        <p:nvSpPr>
          <p:cNvPr id="9" name="Text Placeholder 9">
            <a:extLst>
              <a:ext uri="{FF2B5EF4-FFF2-40B4-BE49-F238E27FC236}">
                <a16:creationId xmlns:a16="http://schemas.microsoft.com/office/drawing/2014/main" id="{6DC50AC4-FE1A-4E81-A2C9-D36E400A1EB8}"/>
              </a:ext>
            </a:extLst>
          </p:cNvPr>
          <p:cNvSpPr>
            <a:spLocks noGrp="1"/>
          </p:cNvSpPr>
          <p:nvPr>
            <p:ph type="body" sz="quarter" idx="13" hasCustomPrompt="1"/>
          </p:nvPr>
        </p:nvSpPr>
        <p:spPr>
          <a:xfrm>
            <a:off x="2522847" y="498629"/>
            <a:ext cx="1191720" cy="301224"/>
          </a:xfrm>
        </p:spPr>
        <p:txBody>
          <a:bodyPr>
            <a:noAutofit/>
          </a:bodyPr>
          <a:lstStyle>
            <a:lvl1pPr>
              <a:defRPr lang="en-GB" sz="1100" b="1" dirty="0">
                <a:solidFill>
                  <a:srgbClr val="FBF5D4"/>
                </a:solidFill>
              </a:defRPr>
            </a:lvl1pPr>
          </a:lstStyle>
          <a:p>
            <a:pPr lvl="0"/>
            <a:r>
              <a:rPr lang="en-US" dirty="0"/>
              <a:t>[e.g. 4NPV-1]</a:t>
            </a:r>
            <a:endParaRPr lang="en-GB" dirty="0"/>
          </a:p>
        </p:txBody>
      </p:sp>
    </p:spTree>
    <p:extLst>
      <p:ext uri="{BB962C8B-B14F-4D97-AF65-F5344CB8AC3E}">
        <p14:creationId xmlns:p14="http://schemas.microsoft.com/office/powerpoint/2010/main" val="324535104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1511F86-0498-45AC-91EB-811F623B6D9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1035" y="430660"/>
            <a:ext cx="10972800" cy="982117"/>
          </a:xfrm>
          <a:prstGeom prst="rect">
            <a:avLst/>
          </a:prstGeom>
        </p:spPr>
        <p:txBody>
          <a:bodyPr anchor="t">
            <a:normAutofit/>
          </a:bodyPr>
          <a:lstStyle>
            <a:lvl1pPr>
              <a:defRPr sz="2700">
                <a:solidFill>
                  <a:srgbClr val="585858"/>
                </a:solidFill>
              </a:defRPr>
            </a:lvl1pPr>
          </a:lstStyle>
          <a:p>
            <a:r>
              <a:rPr lang="en-US" dirty="0"/>
              <a:t>Click to edit Master title style</a:t>
            </a:r>
            <a:endParaRPr lang="en-GB" dirty="0"/>
          </a:p>
        </p:txBody>
      </p:sp>
      <p:sp>
        <p:nvSpPr>
          <p:cNvPr id="3" name="Content Placeholder 2"/>
          <p:cNvSpPr>
            <a:spLocks noGrp="1"/>
          </p:cNvSpPr>
          <p:nvPr>
            <p:ph idx="1"/>
          </p:nvPr>
        </p:nvSpPr>
        <p:spPr>
          <a:xfrm>
            <a:off x="609600" y="1556792"/>
            <a:ext cx="10972800" cy="3888432"/>
          </a:xfrm>
        </p:spPr>
        <p:txBody>
          <a:bodyPr/>
          <a:lstStyle>
            <a:lvl1pPr>
              <a:defRPr>
                <a:solidFill>
                  <a:srgbClr val="585858"/>
                </a:solidFill>
              </a:defRPr>
            </a:lvl1pPr>
            <a:lvl2pPr marL="557199" indent="-214308">
              <a:buClr>
                <a:srgbClr val="000000"/>
              </a:buClr>
              <a:buFont typeface="Arial" panose="020B0604020202020204" pitchFamily="34" charset="0"/>
              <a:buChar char="•"/>
              <a:defRPr>
                <a:solidFill>
                  <a:srgbClr val="585858"/>
                </a:solidFill>
              </a:defRPr>
            </a:lvl2pPr>
            <a:lvl3pPr marL="857228" indent="-171446">
              <a:buClr>
                <a:srgbClr val="000000"/>
              </a:buClr>
              <a:buFont typeface="Arial" panose="020B0604020202020204" pitchFamily="34" charset="0"/>
              <a:buChar char="•"/>
              <a:defRPr>
                <a:solidFill>
                  <a:srgbClr val="585858"/>
                </a:solidFill>
              </a:defRPr>
            </a:lvl3pPr>
            <a:lvl4pPr marL="1200120" indent="-171446">
              <a:buClr>
                <a:srgbClr val="000000"/>
              </a:buClr>
              <a:buFont typeface="Arial" panose="020B0604020202020204" pitchFamily="34" charset="0"/>
              <a:buChar char="•"/>
              <a:defRPr>
                <a:solidFill>
                  <a:srgbClr val="585858"/>
                </a:solidFill>
              </a:defRPr>
            </a:lvl4pPr>
            <a:lvl5pPr marL="1543012" indent="-171446">
              <a:buClr>
                <a:srgbClr val="000000"/>
              </a:buClr>
              <a:buFont typeface="Arial" panose="020B0604020202020204" pitchFamily="34" charset="0"/>
              <a:buChar char="•"/>
              <a:defRPr>
                <a:solidFill>
                  <a:srgbClr val="585858"/>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Rectangle 6">
            <a:extLst>
              <a:ext uri="{FF2B5EF4-FFF2-40B4-BE49-F238E27FC236}">
                <a16:creationId xmlns:a16="http://schemas.microsoft.com/office/drawing/2014/main" id="{1F4B3B01-5D20-46B9-B2C9-7FD7F2BEA99B}"/>
              </a:ext>
            </a:extLst>
          </p:cNvPr>
          <p:cNvSpPr>
            <a:spLocks noGrp="1" noChangeArrowheads="1"/>
          </p:cNvSpPr>
          <p:nvPr>
            <p:ph type="dt" sz="half" idx="10"/>
          </p:nvPr>
        </p:nvSpPr>
        <p:spPr/>
        <p:txBody>
          <a:bodyPr/>
          <a:lstStyle>
            <a:lvl1pPr>
              <a:defRPr/>
            </a:lvl1pPr>
          </a:lstStyle>
          <a:p>
            <a:pPr>
              <a:defRPr/>
            </a:pPr>
            <a:endParaRPr lang="en-GB" dirty="0"/>
          </a:p>
        </p:txBody>
      </p:sp>
      <p:sp>
        <p:nvSpPr>
          <p:cNvPr id="7" name="Rectangle 7">
            <a:extLst>
              <a:ext uri="{FF2B5EF4-FFF2-40B4-BE49-F238E27FC236}">
                <a16:creationId xmlns:a16="http://schemas.microsoft.com/office/drawing/2014/main" id="{81515C61-0F49-4F5A-803B-A05DF82E1CB6}"/>
              </a:ext>
            </a:extLst>
          </p:cNvPr>
          <p:cNvSpPr>
            <a:spLocks noGrp="1" noChangeArrowheads="1"/>
          </p:cNvSpPr>
          <p:nvPr>
            <p:ph type="ftr" sz="quarter" idx="11"/>
          </p:nvPr>
        </p:nvSpPr>
        <p:spPr/>
        <p:txBody>
          <a:bodyPr/>
          <a:lstStyle>
            <a:lvl1pPr>
              <a:defRPr/>
            </a:lvl1pPr>
          </a:lstStyle>
          <a:p>
            <a:pPr>
              <a:defRPr/>
            </a:pPr>
            <a:endParaRPr lang="en-GB" dirty="0"/>
          </a:p>
        </p:txBody>
      </p:sp>
      <p:sp>
        <p:nvSpPr>
          <p:cNvPr id="8" name="Rectangle 8">
            <a:extLst>
              <a:ext uri="{FF2B5EF4-FFF2-40B4-BE49-F238E27FC236}">
                <a16:creationId xmlns:a16="http://schemas.microsoft.com/office/drawing/2014/main" id="{F229D3AA-4483-4C24-8D12-A457557489A3}"/>
              </a:ext>
            </a:extLst>
          </p:cNvPr>
          <p:cNvSpPr>
            <a:spLocks noGrp="1" noChangeArrowheads="1"/>
          </p:cNvSpPr>
          <p:nvPr>
            <p:ph type="sldNum" sz="quarter" idx="12"/>
          </p:nvPr>
        </p:nvSpPr>
        <p:spPr/>
        <p:txBody>
          <a:bodyPr/>
          <a:lstStyle>
            <a:lvl1pPr>
              <a:defRPr/>
            </a:lvl1pPr>
          </a:lstStyle>
          <a:p>
            <a:fld id="{4DB3256F-83C8-4422-BB4B-79DB90083B87}" type="slidenum">
              <a:rPr lang="en-GB" altLang="en-US"/>
              <a:pPr/>
              <a:t>‹#›</a:t>
            </a:fld>
            <a:endParaRPr lang="en-GB" altLang="en-US" dirty="0"/>
          </a:p>
        </p:txBody>
      </p:sp>
    </p:spTree>
    <p:extLst>
      <p:ext uri="{BB962C8B-B14F-4D97-AF65-F5344CB8AC3E}">
        <p14:creationId xmlns:p14="http://schemas.microsoft.com/office/powerpoint/2010/main" val="116859925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3" Type="http://schemas.openxmlformats.org/officeDocument/2006/relationships/slideLayout" Target="../slideLayouts/slideLayout9.xml"/><Relationship Id="rId7" Type="http://schemas.openxmlformats.org/officeDocument/2006/relationships/slideLayout" Target="../slideLayouts/slideLayout13.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5" Type="http://schemas.openxmlformats.org/officeDocument/2006/relationships/slideLayout" Target="../slideLayouts/slideLayout11.xml"/><Relationship Id="rId4" Type="http://schemas.openxmlformats.org/officeDocument/2006/relationships/slideLayout" Target="../slideLayouts/slideLayout10.xml"/><Relationship Id="rId9"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D359243-BC76-47BD-8772-C08CAEE510C4}"/>
              </a:ext>
            </a:extLst>
          </p:cNvPr>
          <p:cNvSpPr>
            <a:spLocks noGrp="1"/>
          </p:cNvSpPr>
          <p:nvPr>
            <p:ph type="title"/>
          </p:nvPr>
        </p:nvSpPr>
        <p:spPr>
          <a:xfrm>
            <a:off x="609437" y="301625"/>
            <a:ext cx="10744363" cy="1143000"/>
          </a:xfrm>
          <a:prstGeom prst="rect">
            <a:avLst/>
          </a:prstGeom>
        </p:spPr>
        <p:txBody>
          <a:bodyPr vert="horz" lIns="91440" tIns="45720" rIns="91440" bIns="45720" rtlCol="0" anchor="t">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97E1ECB2-930A-4226-90F7-B3EB6759DCBA}"/>
              </a:ext>
            </a:extLst>
          </p:cNvPr>
          <p:cNvSpPr>
            <a:spLocks noGrp="1"/>
          </p:cNvSpPr>
          <p:nvPr>
            <p:ph type="body" idx="1"/>
          </p:nvPr>
        </p:nvSpPr>
        <p:spPr>
          <a:xfrm>
            <a:off x="609437" y="1556795"/>
            <a:ext cx="10744363" cy="449739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ED82B39C-1C43-48B4-A6E3-24BFE8E1AEE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buNone/>
              <a:defRPr sz="1200">
                <a:solidFill>
                  <a:schemeClr val="tx1">
                    <a:tint val="75000"/>
                  </a:schemeClr>
                </a:solidFill>
              </a:defRPr>
            </a:lvl1pPr>
          </a:lstStyle>
          <a:p>
            <a:endParaRPr lang="en-GB" dirty="0"/>
          </a:p>
        </p:txBody>
      </p:sp>
      <p:sp>
        <p:nvSpPr>
          <p:cNvPr id="5" name="Footer Placeholder 4">
            <a:extLst>
              <a:ext uri="{FF2B5EF4-FFF2-40B4-BE49-F238E27FC236}">
                <a16:creationId xmlns:a16="http://schemas.microsoft.com/office/drawing/2014/main" id="{1C22EAE8-1007-48BC-A80E-FDEE657EAAC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buNone/>
              <a:defRPr sz="1200">
                <a:solidFill>
                  <a:schemeClr val="tx1">
                    <a:tint val="75000"/>
                  </a:schemeClr>
                </a:solidFill>
              </a:defRPr>
            </a:lvl1pPr>
          </a:lstStyle>
          <a:p>
            <a:endParaRPr lang="en-GB" dirty="0"/>
          </a:p>
        </p:txBody>
      </p:sp>
      <p:sp>
        <p:nvSpPr>
          <p:cNvPr id="6" name="Slide Number Placeholder 5">
            <a:extLst>
              <a:ext uri="{FF2B5EF4-FFF2-40B4-BE49-F238E27FC236}">
                <a16:creationId xmlns:a16="http://schemas.microsoft.com/office/drawing/2014/main" id="{4967EEF3-42C6-4F03-A302-69EF6E72BCF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buFont typeface="Arial" panose="020B0604020202020204" pitchFamily="34" charset="0"/>
              <a:buNone/>
            </a:pPr>
            <a:endParaRPr lang="en-GB" dirty="0"/>
          </a:p>
        </p:txBody>
      </p:sp>
    </p:spTree>
    <p:extLst>
      <p:ext uri="{BB962C8B-B14F-4D97-AF65-F5344CB8AC3E}">
        <p14:creationId xmlns:p14="http://schemas.microsoft.com/office/powerpoint/2010/main" val="24933902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Lst>
  <p:txStyles>
    <p:titleStyle>
      <a:lvl1pPr algn="l" defTabSz="914400" rtl="0" eaLnBrk="1" latinLnBrk="0" hangingPunct="1">
        <a:lnSpc>
          <a:spcPct val="90000"/>
        </a:lnSpc>
        <a:spcBef>
          <a:spcPct val="0"/>
        </a:spcBef>
        <a:buNone/>
        <a:defRPr sz="2700" b="1" kern="1200">
          <a:solidFill>
            <a:srgbClr val="585858"/>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2400" kern="1200">
          <a:solidFill>
            <a:srgbClr val="585858"/>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rgbClr val="585858"/>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rgbClr val="585858"/>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rgbClr val="585858"/>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rgbClr val="585858"/>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D359243-BC76-47BD-8772-C08CAEE510C4}"/>
              </a:ext>
            </a:extLst>
          </p:cNvPr>
          <p:cNvSpPr>
            <a:spLocks noGrp="1"/>
          </p:cNvSpPr>
          <p:nvPr>
            <p:ph type="title"/>
          </p:nvPr>
        </p:nvSpPr>
        <p:spPr>
          <a:xfrm>
            <a:off x="609437" y="301625"/>
            <a:ext cx="10744363" cy="1143000"/>
          </a:xfrm>
          <a:prstGeom prst="rect">
            <a:avLst/>
          </a:prstGeom>
        </p:spPr>
        <p:txBody>
          <a:bodyPr vert="horz" lIns="91440" tIns="45720" rIns="91440" bIns="45720" rtlCol="0" anchor="t">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97E1ECB2-930A-4226-90F7-B3EB6759DCBA}"/>
              </a:ext>
            </a:extLst>
          </p:cNvPr>
          <p:cNvSpPr>
            <a:spLocks noGrp="1"/>
          </p:cNvSpPr>
          <p:nvPr>
            <p:ph type="body" idx="1"/>
          </p:nvPr>
        </p:nvSpPr>
        <p:spPr>
          <a:xfrm>
            <a:off x="609437" y="1556795"/>
            <a:ext cx="10744363" cy="449739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ED82B39C-1C43-48B4-A6E3-24BFE8E1AEE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buNone/>
              <a:defRPr sz="1200">
                <a:solidFill>
                  <a:schemeClr val="tx1">
                    <a:tint val="75000"/>
                  </a:schemeClr>
                </a:solidFill>
              </a:defRPr>
            </a:lvl1pPr>
          </a:lstStyle>
          <a:p>
            <a:endParaRPr lang="en-GB" dirty="0"/>
          </a:p>
        </p:txBody>
      </p:sp>
      <p:sp>
        <p:nvSpPr>
          <p:cNvPr id="5" name="Footer Placeholder 4">
            <a:extLst>
              <a:ext uri="{FF2B5EF4-FFF2-40B4-BE49-F238E27FC236}">
                <a16:creationId xmlns:a16="http://schemas.microsoft.com/office/drawing/2014/main" id="{1C22EAE8-1007-48BC-A80E-FDEE657EAAC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buNone/>
              <a:defRPr sz="1200">
                <a:solidFill>
                  <a:schemeClr val="tx1">
                    <a:tint val="75000"/>
                  </a:schemeClr>
                </a:solidFill>
              </a:defRPr>
            </a:lvl1pPr>
          </a:lstStyle>
          <a:p>
            <a:endParaRPr lang="en-GB" dirty="0"/>
          </a:p>
        </p:txBody>
      </p:sp>
      <p:sp>
        <p:nvSpPr>
          <p:cNvPr id="6" name="Slide Number Placeholder 5">
            <a:extLst>
              <a:ext uri="{FF2B5EF4-FFF2-40B4-BE49-F238E27FC236}">
                <a16:creationId xmlns:a16="http://schemas.microsoft.com/office/drawing/2014/main" id="{4967EEF3-42C6-4F03-A302-69EF6E72BCF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buFont typeface="Arial" panose="020B0604020202020204" pitchFamily="34" charset="0"/>
              <a:buNone/>
            </a:pPr>
            <a:endParaRPr lang="en-GB" dirty="0"/>
          </a:p>
        </p:txBody>
      </p:sp>
    </p:spTree>
    <p:extLst>
      <p:ext uri="{BB962C8B-B14F-4D97-AF65-F5344CB8AC3E}">
        <p14:creationId xmlns:p14="http://schemas.microsoft.com/office/powerpoint/2010/main" val="3093033182"/>
      </p:ext>
    </p:extLst>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Lst>
  <p:txStyles>
    <p:titleStyle>
      <a:lvl1pPr algn="l" defTabSz="914400" rtl="0" eaLnBrk="1" latinLnBrk="0" hangingPunct="1">
        <a:lnSpc>
          <a:spcPct val="90000"/>
        </a:lnSpc>
        <a:spcBef>
          <a:spcPct val="0"/>
        </a:spcBef>
        <a:buNone/>
        <a:defRPr sz="2700" b="1" kern="1200">
          <a:solidFill>
            <a:srgbClr val="585858"/>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2400" kern="1200">
          <a:solidFill>
            <a:srgbClr val="585858"/>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rgbClr val="585858"/>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rgbClr val="585858"/>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rgbClr val="585858"/>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rgbClr val="585858"/>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5.xml"/><Relationship Id="rId1" Type="http://schemas.openxmlformats.org/officeDocument/2006/relationships/tags" Target="../tags/tag2.xml"/></Relationships>
</file>

<file path=ppt/slides/_rels/slide11.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23.png"/><Relationship Id="rId7" Type="http://schemas.openxmlformats.org/officeDocument/2006/relationships/image" Target="../media/image27.png"/><Relationship Id="rId2" Type="http://schemas.openxmlformats.org/officeDocument/2006/relationships/notesSlide" Target="../notesSlides/notesSlide7.xml"/><Relationship Id="rId1" Type="http://schemas.openxmlformats.org/officeDocument/2006/relationships/slideLayout" Target="../slideLayouts/slideLayout5.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 Id="rId9" Type="http://schemas.openxmlformats.org/officeDocument/2006/relationships/image" Target="../media/image29.png"/></Relationships>
</file>

<file path=ppt/slides/_rels/slide12.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image" Target="../media/image31.png"/><Relationship Id="rId7" Type="http://schemas.openxmlformats.org/officeDocument/2006/relationships/image" Target="../media/image35.png"/><Relationship Id="rId12" Type="http://schemas.openxmlformats.org/officeDocument/2006/relationships/image" Target="../media/image40.png"/><Relationship Id="rId2" Type="http://schemas.openxmlformats.org/officeDocument/2006/relationships/image" Target="../media/image30.png"/><Relationship Id="rId1" Type="http://schemas.openxmlformats.org/officeDocument/2006/relationships/slideLayout" Target="../slideLayouts/slideLayout5.xml"/><Relationship Id="rId6" Type="http://schemas.openxmlformats.org/officeDocument/2006/relationships/image" Target="../media/image34.png"/><Relationship Id="rId11" Type="http://schemas.openxmlformats.org/officeDocument/2006/relationships/image" Target="../media/image39.png"/><Relationship Id="rId5" Type="http://schemas.openxmlformats.org/officeDocument/2006/relationships/image" Target="../media/image33.png"/><Relationship Id="rId10" Type="http://schemas.openxmlformats.org/officeDocument/2006/relationships/image" Target="../media/image38.png"/><Relationship Id="rId4" Type="http://schemas.openxmlformats.org/officeDocument/2006/relationships/image" Target="../media/image32.png"/><Relationship Id="rId9" Type="http://schemas.openxmlformats.org/officeDocument/2006/relationships/image" Target="../media/image37.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5.xml"/><Relationship Id="rId1" Type="http://schemas.openxmlformats.org/officeDocument/2006/relationships/tags" Target="../tags/tag3.xml"/><Relationship Id="rId5" Type="http://schemas.openxmlformats.org/officeDocument/2006/relationships/image" Target="../media/image42.png"/><Relationship Id="rId4" Type="http://schemas.openxmlformats.org/officeDocument/2006/relationships/image" Target="../media/image41.png"/></Relationships>
</file>

<file path=ppt/slides/_rels/slide17.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5.xml"/><Relationship Id="rId5" Type="http://schemas.openxmlformats.org/officeDocument/2006/relationships/image" Target="../media/image47.png"/><Relationship Id="rId4" Type="http://schemas.openxmlformats.org/officeDocument/2006/relationships/image" Target="../media/image46.png"/></Relationships>
</file>

<file path=ppt/slides/_rels/slide19.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5.xml"/><Relationship Id="rId4" Type="http://schemas.openxmlformats.org/officeDocument/2006/relationships/image" Target="../media/image50.png"/></Relationships>
</file>

<file path=ppt/slides/_rels/slide2.xml.rels><?xml version="1.0" encoding="UTF-8" standalone="yes"?>
<Relationships xmlns="http://schemas.openxmlformats.org/package/2006/relationships"><Relationship Id="rId3" Type="http://schemas.openxmlformats.org/officeDocument/2006/relationships/hyperlink" Target="https://www.youtube.com/playlist?list=PL6gGtLyXoeq-FMWk00AlcIPo3fhGmi03D" TargetMode="External"/><Relationship Id="rId2" Type="http://schemas.openxmlformats.org/officeDocument/2006/relationships/hyperlink" Target="https://www.gov.uk/government/publications/teaching-mathematics-in-primary-schools" TargetMode="Externa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49.png"/><Relationship Id="rId1" Type="http://schemas.openxmlformats.org/officeDocument/2006/relationships/slideLayout" Target="../slideLayouts/slideLayout5.xml"/><Relationship Id="rId4" Type="http://schemas.openxmlformats.org/officeDocument/2006/relationships/image" Target="../media/image52.png"/></Relationships>
</file>

<file path=ppt/slides/_rels/slide21.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49.png"/><Relationship Id="rId1" Type="http://schemas.openxmlformats.org/officeDocument/2006/relationships/slideLayout" Target="../slideLayouts/slideLayout5.xml"/><Relationship Id="rId4" Type="http://schemas.openxmlformats.org/officeDocument/2006/relationships/image" Target="../media/image54.png"/></Relationships>
</file>

<file path=ppt/slides/_rels/slide22.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56.png"/><Relationship Id="rId7" Type="http://schemas.openxmlformats.org/officeDocument/2006/relationships/image" Target="../media/image60.png"/><Relationship Id="rId2" Type="http://schemas.openxmlformats.org/officeDocument/2006/relationships/notesSlide" Target="../notesSlides/notesSlide12.xml"/><Relationship Id="rId1" Type="http://schemas.openxmlformats.org/officeDocument/2006/relationships/slideLayout" Target="../slideLayouts/slideLayout5.xml"/><Relationship Id="rId6" Type="http://schemas.openxmlformats.org/officeDocument/2006/relationships/image" Target="../media/image59.png"/><Relationship Id="rId5" Type="http://schemas.openxmlformats.org/officeDocument/2006/relationships/image" Target="../media/image58.png"/><Relationship Id="rId4" Type="http://schemas.openxmlformats.org/officeDocument/2006/relationships/image" Target="../media/image57.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hyperlink" Target="https://nrich.maths.org/2006" TargetMode="External"/><Relationship Id="rId2" Type="http://schemas.openxmlformats.org/officeDocument/2006/relationships/hyperlink" Target="https://nrich.maths.org/154" TargetMode="Externa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3" Type="http://schemas.openxmlformats.org/officeDocument/2006/relationships/hyperlink" Target="https://www.ncetm.org.uk/classroom-resources/primm-2-01-counting-unitising-and-coins" TargetMode="External"/><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8" Type="http://schemas.openxmlformats.org/officeDocument/2006/relationships/image" Target="../media/image10.jpeg"/><Relationship Id="rId13" Type="http://schemas.openxmlformats.org/officeDocument/2006/relationships/image" Target="../media/image15.jpeg"/><Relationship Id="rId18" Type="http://schemas.openxmlformats.org/officeDocument/2006/relationships/image" Target="../media/image20.jpg"/><Relationship Id="rId3" Type="http://schemas.openxmlformats.org/officeDocument/2006/relationships/hyperlink" Target="https://www.ncetm.org.uk/classroom-resources/vl-key-stage-1-multiplication-1-video-lessons/" TargetMode="External"/><Relationship Id="rId7" Type="http://schemas.openxmlformats.org/officeDocument/2006/relationships/image" Target="../media/image9.jpeg"/><Relationship Id="rId12" Type="http://schemas.openxmlformats.org/officeDocument/2006/relationships/image" Target="../media/image14.jpeg"/><Relationship Id="rId17" Type="http://schemas.openxmlformats.org/officeDocument/2006/relationships/image" Target="../media/image19.jpg"/><Relationship Id="rId2" Type="http://schemas.openxmlformats.org/officeDocument/2006/relationships/notesSlide" Target="../notesSlides/notesSlide2.xml"/><Relationship Id="rId16" Type="http://schemas.openxmlformats.org/officeDocument/2006/relationships/image" Target="../media/image18.jpg"/><Relationship Id="rId20" Type="http://schemas.openxmlformats.org/officeDocument/2006/relationships/image" Target="../media/image22.jpeg"/><Relationship Id="rId1" Type="http://schemas.openxmlformats.org/officeDocument/2006/relationships/slideLayout" Target="../slideLayouts/slideLayout6.xml"/><Relationship Id="rId6" Type="http://schemas.openxmlformats.org/officeDocument/2006/relationships/image" Target="../media/image8.jpeg"/><Relationship Id="rId11" Type="http://schemas.openxmlformats.org/officeDocument/2006/relationships/image" Target="../media/image13.jpeg"/><Relationship Id="rId5" Type="http://schemas.openxmlformats.org/officeDocument/2006/relationships/image" Target="../media/image7.jpeg"/><Relationship Id="rId15" Type="http://schemas.openxmlformats.org/officeDocument/2006/relationships/image" Target="../media/image17.jpg"/><Relationship Id="rId10" Type="http://schemas.openxmlformats.org/officeDocument/2006/relationships/image" Target="../media/image12.jpeg"/><Relationship Id="rId19" Type="http://schemas.openxmlformats.org/officeDocument/2006/relationships/image" Target="../media/image21.jpg"/><Relationship Id="rId4" Type="http://schemas.openxmlformats.org/officeDocument/2006/relationships/image" Target="../media/image6.jpeg"/><Relationship Id="rId9" Type="http://schemas.openxmlformats.org/officeDocument/2006/relationships/image" Target="../media/image11.jpeg"/><Relationship Id="rId14" Type="http://schemas.openxmlformats.org/officeDocument/2006/relationships/image" Target="../media/image16.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5.xml"/><Relationship Id="rId1" Type="http://schemas.openxmlformats.org/officeDocument/2006/relationships/tags" Target="../tags/tag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5">
            <a:extLst>
              <a:ext uri="{FF2B5EF4-FFF2-40B4-BE49-F238E27FC236}">
                <a16:creationId xmlns:a16="http://schemas.microsoft.com/office/drawing/2014/main" id="{F74FBDFE-5B30-4618-A02E-23001F05B5E9}"/>
              </a:ext>
            </a:extLst>
          </p:cNvPr>
          <p:cNvSpPr>
            <a:spLocks noGrp="1"/>
          </p:cNvSpPr>
          <p:nvPr>
            <p:ph type="subTitle" idx="1"/>
          </p:nvPr>
        </p:nvSpPr>
        <p:spPr/>
        <p:txBody>
          <a:bodyPr>
            <a:normAutofit/>
          </a:bodyPr>
          <a:lstStyle/>
          <a:p>
            <a:r>
              <a:rPr lang="en-GB" dirty="0"/>
              <a:t>Count forwards and backwards in multiples of 2, 5 and 10</a:t>
            </a:r>
            <a:endParaRPr lang="en-GB" b="0" dirty="0"/>
          </a:p>
        </p:txBody>
      </p:sp>
      <p:sp>
        <p:nvSpPr>
          <p:cNvPr id="2" name="Text Placeholder 1">
            <a:extLst>
              <a:ext uri="{FF2B5EF4-FFF2-40B4-BE49-F238E27FC236}">
                <a16:creationId xmlns:a16="http://schemas.microsoft.com/office/drawing/2014/main" id="{5B89B450-2215-4899-870C-78A2CC184DFC}"/>
              </a:ext>
            </a:extLst>
          </p:cNvPr>
          <p:cNvSpPr>
            <a:spLocks noGrp="1"/>
          </p:cNvSpPr>
          <p:nvPr>
            <p:ph type="body" sz="quarter" idx="12"/>
          </p:nvPr>
        </p:nvSpPr>
        <p:spPr/>
        <p:txBody>
          <a:bodyPr/>
          <a:lstStyle/>
          <a:p>
            <a:r>
              <a:rPr lang="en-GB" dirty="0"/>
              <a:t>1NF-2</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9B96A52-9470-47A6-A4D3-0F13AC32E9FE}"/>
              </a:ext>
            </a:extLst>
          </p:cNvPr>
          <p:cNvSpPr>
            <a:spLocks noGrp="1"/>
          </p:cNvSpPr>
          <p:nvPr>
            <p:ph type="title"/>
          </p:nvPr>
        </p:nvSpPr>
        <p:spPr/>
        <p:txBody>
          <a:bodyPr/>
          <a:lstStyle/>
          <a:p>
            <a:r>
              <a:rPr lang="en-GB" dirty="0"/>
              <a:t>1NF-2 Count forwards and backwards in multiples of 2, 5 and 10</a:t>
            </a:r>
          </a:p>
        </p:txBody>
      </p:sp>
      <p:grpSp>
        <p:nvGrpSpPr>
          <p:cNvPr id="5" name="Group 4">
            <a:extLst>
              <a:ext uri="{FF2B5EF4-FFF2-40B4-BE49-F238E27FC236}">
                <a16:creationId xmlns:a16="http://schemas.microsoft.com/office/drawing/2014/main" id="{CFDF0351-6F61-4730-90A2-2AAD94093260}"/>
              </a:ext>
            </a:extLst>
          </p:cNvPr>
          <p:cNvGrpSpPr/>
          <p:nvPr/>
        </p:nvGrpSpPr>
        <p:grpSpPr>
          <a:xfrm>
            <a:off x="2171700" y="1453309"/>
            <a:ext cx="8242030" cy="1626263"/>
            <a:chOff x="647700" y="2380338"/>
            <a:chExt cx="8242030" cy="1626263"/>
          </a:xfrm>
        </p:grpSpPr>
        <p:sp>
          <p:nvSpPr>
            <p:cNvPr id="20" name="TextBox 19">
              <a:extLst>
                <a:ext uri="{FF2B5EF4-FFF2-40B4-BE49-F238E27FC236}">
                  <a16:creationId xmlns:a16="http://schemas.microsoft.com/office/drawing/2014/main" id="{6C89566B-40F4-4015-9426-42DA387AA64A}"/>
                </a:ext>
              </a:extLst>
            </p:cNvPr>
            <p:cNvSpPr txBox="1"/>
            <p:nvPr/>
          </p:nvSpPr>
          <p:spPr>
            <a:xfrm>
              <a:off x="2797487" y="2380338"/>
              <a:ext cx="3575757" cy="430887"/>
            </a:xfrm>
            <a:prstGeom prst="rect">
              <a:avLst/>
            </a:prstGeom>
            <a:noFill/>
          </p:spPr>
          <p:txBody>
            <a:bodyPr wrap="square" rtlCol="0">
              <a:spAutoFit/>
            </a:bodyPr>
            <a:lstStyle/>
            <a:p>
              <a:pPr algn="ctr">
                <a:buNone/>
              </a:pPr>
              <a:r>
                <a:rPr lang="en-GB" sz="2200" b="1" dirty="0"/>
                <a:t>Counting in 2s</a:t>
              </a:r>
            </a:p>
          </p:txBody>
        </p:sp>
        <p:grpSp>
          <p:nvGrpSpPr>
            <p:cNvPr id="16" name="Group 15">
              <a:extLst>
                <a:ext uri="{FF2B5EF4-FFF2-40B4-BE49-F238E27FC236}">
                  <a16:creationId xmlns:a16="http://schemas.microsoft.com/office/drawing/2014/main" id="{E11BF88E-7A5C-40C6-9571-5BD36813590D}"/>
                </a:ext>
              </a:extLst>
            </p:cNvPr>
            <p:cNvGrpSpPr/>
            <p:nvPr/>
          </p:nvGrpSpPr>
          <p:grpSpPr>
            <a:xfrm>
              <a:off x="647700" y="3548362"/>
              <a:ext cx="8242030" cy="458239"/>
              <a:chOff x="647700" y="3548362"/>
              <a:chExt cx="8242030" cy="458239"/>
            </a:xfrm>
          </p:grpSpPr>
          <p:grpSp>
            <p:nvGrpSpPr>
              <p:cNvPr id="25" name="Group 24">
                <a:extLst>
                  <a:ext uri="{FF2B5EF4-FFF2-40B4-BE49-F238E27FC236}">
                    <a16:creationId xmlns:a16="http://schemas.microsoft.com/office/drawing/2014/main" id="{779E8B9C-EBB8-4ACA-B697-0468F6938D91}"/>
                  </a:ext>
                </a:extLst>
              </p:cNvPr>
              <p:cNvGrpSpPr/>
              <p:nvPr/>
            </p:nvGrpSpPr>
            <p:grpSpPr>
              <a:xfrm>
                <a:off x="647700" y="3668047"/>
                <a:ext cx="8242030" cy="338554"/>
                <a:chOff x="647700" y="3668047"/>
                <a:chExt cx="8242030" cy="338554"/>
              </a:xfrm>
            </p:grpSpPr>
            <p:sp>
              <p:nvSpPr>
                <p:cNvPr id="39" name="TextBox 38">
                  <a:extLst>
                    <a:ext uri="{FF2B5EF4-FFF2-40B4-BE49-F238E27FC236}">
                      <a16:creationId xmlns:a16="http://schemas.microsoft.com/office/drawing/2014/main" id="{01926E6A-CEF4-40A5-AC61-E5932886906C}"/>
                    </a:ext>
                  </a:extLst>
                </p:cNvPr>
                <p:cNvSpPr txBox="1"/>
                <p:nvPr/>
              </p:nvSpPr>
              <p:spPr>
                <a:xfrm>
                  <a:off x="2716250" y="3668047"/>
                  <a:ext cx="773405" cy="338554"/>
                </a:xfrm>
                <a:prstGeom prst="rect">
                  <a:avLst/>
                </a:prstGeom>
                <a:noFill/>
              </p:spPr>
              <p:txBody>
                <a:bodyPr wrap="square" rtlCol="0">
                  <a:spAutoFit/>
                </a:bodyPr>
                <a:lstStyle/>
                <a:p>
                  <a:pPr algn="ctr">
                    <a:buNone/>
                  </a:pPr>
                  <a:r>
                    <a:rPr lang="en-GB" sz="1600" dirty="0"/>
                    <a:t>6</a:t>
                  </a:r>
                </a:p>
              </p:txBody>
            </p:sp>
            <p:sp>
              <p:nvSpPr>
                <p:cNvPr id="40" name="TextBox 39">
                  <a:extLst>
                    <a:ext uri="{FF2B5EF4-FFF2-40B4-BE49-F238E27FC236}">
                      <a16:creationId xmlns:a16="http://schemas.microsoft.com/office/drawing/2014/main" id="{AA9E396D-C919-4AEC-9BF0-14D106671A14}"/>
                    </a:ext>
                  </a:extLst>
                </p:cNvPr>
                <p:cNvSpPr txBox="1"/>
                <p:nvPr/>
              </p:nvSpPr>
              <p:spPr>
                <a:xfrm>
                  <a:off x="7680702" y="3668047"/>
                  <a:ext cx="1209028" cy="338554"/>
                </a:xfrm>
                <a:prstGeom prst="rect">
                  <a:avLst/>
                </a:prstGeom>
                <a:noFill/>
              </p:spPr>
              <p:txBody>
                <a:bodyPr wrap="square" rtlCol="0">
                  <a:spAutoFit/>
                </a:bodyPr>
                <a:lstStyle/>
                <a:p>
                  <a:pPr algn="ctr">
                    <a:buNone/>
                  </a:pPr>
                  <a:r>
                    <a:rPr lang="en-GB" sz="1600" dirty="0"/>
                    <a:t>20</a:t>
                  </a:r>
                </a:p>
              </p:txBody>
            </p:sp>
            <p:sp>
              <p:nvSpPr>
                <p:cNvPr id="41" name="TextBox 40">
                  <a:extLst>
                    <a:ext uri="{FF2B5EF4-FFF2-40B4-BE49-F238E27FC236}">
                      <a16:creationId xmlns:a16="http://schemas.microsoft.com/office/drawing/2014/main" id="{297616C3-5AEB-41E3-AB25-AEF02C2C454A}"/>
                    </a:ext>
                  </a:extLst>
                </p:cNvPr>
                <p:cNvSpPr txBox="1"/>
                <p:nvPr/>
              </p:nvSpPr>
              <p:spPr>
                <a:xfrm>
                  <a:off x="647700" y="3668047"/>
                  <a:ext cx="475631" cy="338554"/>
                </a:xfrm>
                <a:prstGeom prst="rect">
                  <a:avLst/>
                </a:prstGeom>
                <a:noFill/>
              </p:spPr>
              <p:txBody>
                <a:bodyPr wrap="square" rtlCol="0">
                  <a:spAutoFit/>
                </a:bodyPr>
                <a:lstStyle/>
                <a:p>
                  <a:pPr algn="ctr">
                    <a:buNone/>
                  </a:pPr>
                  <a:r>
                    <a:rPr lang="en-GB" sz="1600" dirty="0"/>
                    <a:t>0</a:t>
                  </a:r>
                </a:p>
              </p:txBody>
            </p:sp>
            <p:sp>
              <p:nvSpPr>
                <p:cNvPr id="42" name="TextBox 41">
                  <a:extLst>
                    <a:ext uri="{FF2B5EF4-FFF2-40B4-BE49-F238E27FC236}">
                      <a16:creationId xmlns:a16="http://schemas.microsoft.com/office/drawing/2014/main" id="{D0DBCE1E-318B-43FB-B6D5-A5DE801BDC07}"/>
                    </a:ext>
                  </a:extLst>
                </p:cNvPr>
                <p:cNvSpPr txBox="1"/>
                <p:nvPr/>
              </p:nvSpPr>
              <p:spPr>
                <a:xfrm>
                  <a:off x="1246446" y="3668047"/>
                  <a:ext cx="773405" cy="338554"/>
                </a:xfrm>
                <a:prstGeom prst="rect">
                  <a:avLst/>
                </a:prstGeom>
                <a:noFill/>
              </p:spPr>
              <p:txBody>
                <a:bodyPr wrap="square" rtlCol="0">
                  <a:spAutoFit/>
                </a:bodyPr>
                <a:lstStyle/>
                <a:p>
                  <a:pPr algn="ctr">
                    <a:buNone/>
                  </a:pPr>
                  <a:r>
                    <a:rPr lang="en-GB" sz="1600" dirty="0"/>
                    <a:t>2</a:t>
                  </a:r>
                </a:p>
              </p:txBody>
            </p:sp>
            <p:sp>
              <p:nvSpPr>
                <p:cNvPr id="43" name="TextBox 42">
                  <a:extLst>
                    <a:ext uri="{FF2B5EF4-FFF2-40B4-BE49-F238E27FC236}">
                      <a16:creationId xmlns:a16="http://schemas.microsoft.com/office/drawing/2014/main" id="{79A03578-130D-455E-80D7-A0D4157D2809}"/>
                    </a:ext>
                  </a:extLst>
                </p:cNvPr>
                <p:cNvSpPr txBox="1"/>
                <p:nvPr/>
              </p:nvSpPr>
              <p:spPr>
                <a:xfrm>
                  <a:off x="1985647" y="3668047"/>
                  <a:ext cx="773405" cy="338554"/>
                </a:xfrm>
                <a:prstGeom prst="rect">
                  <a:avLst/>
                </a:prstGeom>
                <a:noFill/>
              </p:spPr>
              <p:txBody>
                <a:bodyPr wrap="square" rtlCol="0">
                  <a:spAutoFit/>
                </a:bodyPr>
                <a:lstStyle/>
                <a:p>
                  <a:pPr algn="ctr">
                    <a:buNone/>
                  </a:pPr>
                  <a:r>
                    <a:rPr lang="en-GB" sz="1600" dirty="0"/>
                    <a:t>4</a:t>
                  </a:r>
                </a:p>
              </p:txBody>
            </p:sp>
            <p:sp>
              <p:nvSpPr>
                <p:cNvPr id="44" name="TextBox 43">
                  <a:extLst>
                    <a:ext uri="{FF2B5EF4-FFF2-40B4-BE49-F238E27FC236}">
                      <a16:creationId xmlns:a16="http://schemas.microsoft.com/office/drawing/2014/main" id="{70BD5535-2A85-49B2-B2A1-374DE951D9A3}"/>
                    </a:ext>
                  </a:extLst>
                </p:cNvPr>
                <p:cNvSpPr txBox="1"/>
                <p:nvPr/>
              </p:nvSpPr>
              <p:spPr>
                <a:xfrm>
                  <a:off x="3458693" y="3668047"/>
                  <a:ext cx="773405" cy="338554"/>
                </a:xfrm>
                <a:prstGeom prst="rect">
                  <a:avLst/>
                </a:prstGeom>
                <a:noFill/>
              </p:spPr>
              <p:txBody>
                <a:bodyPr wrap="square" rtlCol="0">
                  <a:spAutoFit/>
                </a:bodyPr>
                <a:lstStyle/>
                <a:p>
                  <a:pPr algn="ctr">
                    <a:buNone/>
                  </a:pPr>
                  <a:r>
                    <a:rPr lang="en-GB" sz="1600" dirty="0"/>
                    <a:t>8</a:t>
                  </a:r>
                </a:p>
              </p:txBody>
            </p:sp>
            <p:sp>
              <p:nvSpPr>
                <p:cNvPr id="45" name="TextBox 44">
                  <a:extLst>
                    <a:ext uri="{FF2B5EF4-FFF2-40B4-BE49-F238E27FC236}">
                      <a16:creationId xmlns:a16="http://schemas.microsoft.com/office/drawing/2014/main" id="{EDF4C396-CECF-4C0D-9B0E-CA81E923BAD4}"/>
                    </a:ext>
                  </a:extLst>
                </p:cNvPr>
                <p:cNvSpPr txBox="1"/>
                <p:nvPr/>
              </p:nvSpPr>
              <p:spPr>
                <a:xfrm>
                  <a:off x="4192051" y="3668047"/>
                  <a:ext cx="773405" cy="338554"/>
                </a:xfrm>
                <a:prstGeom prst="rect">
                  <a:avLst/>
                </a:prstGeom>
                <a:noFill/>
              </p:spPr>
              <p:txBody>
                <a:bodyPr wrap="square" rtlCol="0">
                  <a:spAutoFit/>
                </a:bodyPr>
                <a:lstStyle/>
                <a:p>
                  <a:pPr algn="ctr">
                    <a:buNone/>
                  </a:pPr>
                  <a:r>
                    <a:rPr lang="en-GB" sz="1600" dirty="0"/>
                    <a:t>10</a:t>
                  </a:r>
                </a:p>
              </p:txBody>
            </p:sp>
            <p:sp>
              <p:nvSpPr>
                <p:cNvPr id="46" name="TextBox 45">
                  <a:extLst>
                    <a:ext uri="{FF2B5EF4-FFF2-40B4-BE49-F238E27FC236}">
                      <a16:creationId xmlns:a16="http://schemas.microsoft.com/office/drawing/2014/main" id="{0E042EA2-ECA5-497C-A55D-4485F945C739}"/>
                    </a:ext>
                  </a:extLst>
                </p:cNvPr>
                <p:cNvSpPr txBox="1"/>
                <p:nvPr/>
              </p:nvSpPr>
              <p:spPr>
                <a:xfrm>
                  <a:off x="4940384" y="3668047"/>
                  <a:ext cx="773405" cy="338554"/>
                </a:xfrm>
                <a:prstGeom prst="rect">
                  <a:avLst/>
                </a:prstGeom>
                <a:noFill/>
              </p:spPr>
              <p:txBody>
                <a:bodyPr wrap="square" rtlCol="0">
                  <a:spAutoFit/>
                </a:bodyPr>
                <a:lstStyle/>
                <a:p>
                  <a:pPr algn="ctr">
                    <a:buNone/>
                  </a:pPr>
                  <a:r>
                    <a:rPr lang="en-GB" sz="1600" dirty="0"/>
                    <a:t>12</a:t>
                  </a:r>
                </a:p>
              </p:txBody>
            </p:sp>
            <p:sp>
              <p:nvSpPr>
                <p:cNvPr id="47" name="TextBox 46">
                  <a:extLst>
                    <a:ext uri="{FF2B5EF4-FFF2-40B4-BE49-F238E27FC236}">
                      <a16:creationId xmlns:a16="http://schemas.microsoft.com/office/drawing/2014/main" id="{F5C408F2-C0DF-4ACD-9699-171BEF73ED8F}"/>
                    </a:ext>
                  </a:extLst>
                </p:cNvPr>
                <p:cNvSpPr txBox="1"/>
                <p:nvPr/>
              </p:nvSpPr>
              <p:spPr>
                <a:xfrm>
                  <a:off x="5682489" y="3668047"/>
                  <a:ext cx="773405" cy="338554"/>
                </a:xfrm>
                <a:prstGeom prst="rect">
                  <a:avLst/>
                </a:prstGeom>
                <a:noFill/>
              </p:spPr>
              <p:txBody>
                <a:bodyPr wrap="square" rtlCol="0">
                  <a:spAutoFit/>
                </a:bodyPr>
                <a:lstStyle/>
                <a:p>
                  <a:pPr algn="ctr">
                    <a:buNone/>
                  </a:pPr>
                  <a:r>
                    <a:rPr lang="en-GB" sz="1600" dirty="0"/>
                    <a:t>14</a:t>
                  </a:r>
                </a:p>
              </p:txBody>
            </p:sp>
            <p:sp>
              <p:nvSpPr>
                <p:cNvPr id="48" name="TextBox 47">
                  <a:extLst>
                    <a:ext uri="{FF2B5EF4-FFF2-40B4-BE49-F238E27FC236}">
                      <a16:creationId xmlns:a16="http://schemas.microsoft.com/office/drawing/2014/main" id="{0455ED2B-72A7-4F20-B3DE-E2F1F3745944}"/>
                    </a:ext>
                  </a:extLst>
                </p:cNvPr>
                <p:cNvSpPr txBox="1"/>
                <p:nvPr/>
              </p:nvSpPr>
              <p:spPr>
                <a:xfrm>
                  <a:off x="6417560" y="3668047"/>
                  <a:ext cx="773405" cy="338554"/>
                </a:xfrm>
                <a:prstGeom prst="rect">
                  <a:avLst/>
                </a:prstGeom>
                <a:noFill/>
              </p:spPr>
              <p:txBody>
                <a:bodyPr wrap="square" rtlCol="0">
                  <a:spAutoFit/>
                </a:bodyPr>
                <a:lstStyle/>
                <a:p>
                  <a:pPr algn="ctr">
                    <a:buNone/>
                  </a:pPr>
                  <a:r>
                    <a:rPr lang="en-GB" sz="1600" dirty="0"/>
                    <a:t>16</a:t>
                  </a:r>
                </a:p>
              </p:txBody>
            </p:sp>
            <p:sp>
              <p:nvSpPr>
                <p:cNvPr id="49" name="TextBox 48">
                  <a:extLst>
                    <a:ext uri="{FF2B5EF4-FFF2-40B4-BE49-F238E27FC236}">
                      <a16:creationId xmlns:a16="http://schemas.microsoft.com/office/drawing/2014/main" id="{0B15B0FD-8E7B-415B-A9A6-50373C16D48F}"/>
                    </a:ext>
                  </a:extLst>
                </p:cNvPr>
                <p:cNvSpPr txBox="1"/>
                <p:nvPr/>
              </p:nvSpPr>
              <p:spPr>
                <a:xfrm>
                  <a:off x="7158314" y="3668047"/>
                  <a:ext cx="773405" cy="338554"/>
                </a:xfrm>
                <a:prstGeom prst="rect">
                  <a:avLst/>
                </a:prstGeom>
                <a:noFill/>
              </p:spPr>
              <p:txBody>
                <a:bodyPr wrap="square" rtlCol="0">
                  <a:spAutoFit/>
                </a:bodyPr>
                <a:lstStyle/>
                <a:p>
                  <a:pPr algn="ctr">
                    <a:buNone/>
                  </a:pPr>
                  <a:r>
                    <a:rPr lang="en-GB" sz="1600" dirty="0"/>
                    <a:t>18</a:t>
                  </a:r>
                </a:p>
              </p:txBody>
            </p:sp>
          </p:grpSp>
          <p:grpSp>
            <p:nvGrpSpPr>
              <p:cNvPr id="26" name="Group 25">
                <a:extLst>
                  <a:ext uri="{FF2B5EF4-FFF2-40B4-BE49-F238E27FC236}">
                    <a16:creationId xmlns:a16="http://schemas.microsoft.com/office/drawing/2014/main" id="{FDCAF9AF-D34D-4A02-A040-1B857D54383E}"/>
                  </a:ext>
                </a:extLst>
              </p:cNvPr>
              <p:cNvGrpSpPr/>
              <p:nvPr/>
            </p:nvGrpSpPr>
            <p:grpSpPr>
              <a:xfrm>
                <a:off x="885515" y="3548362"/>
                <a:ext cx="7405298" cy="119684"/>
                <a:chOff x="885515" y="3548362"/>
                <a:chExt cx="7405298" cy="119684"/>
              </a:xfrm>
            </p:grpSpPr>
            <p:cxnSp>
              <p:nvCxnSpPr>
                <p:cNvPr id="27" name="Straight Connector 26">
                  <a:extLst>
                    <a:ext uri="{FF2B5EF4-FFF2-40B4-BE49-F238E27FC236}">
                      <a16:creationId xmlns:a16="http://schemas.microsoft.com/office/drawing/2014/main" id="{D7C95110-2FBF-499D-8722-D71BBC107DE4}"/>
                    </a:ext>
                  </a:extLst>
                </p:cNvPr>
                <p:cNvCxnSpPr>
                  <a:cxnSpLocks/>
                </p:cNvCxnSpPr>
                <p:nvPr/>
              </p:nvCxnSpPr>
              <p:spPr>
                <a:xfrm>
                  <a:off x="885515" y="3561027"/>
                  <a:ext cx="7405298"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B8183C9E-FD07-494D-847F-086D83D3A1B6}"/>
                    </a:ext>
                  </a:extLst>
                </p:cNvPr>
                <p:cNvCxnSpPr>
                  <a:cxnSpLocks/>
                </p:cNvCxnSpPr>
                <p:nvPr/>
              </p:nvCxnSpPr>
              <p:spPr>
                <a:xfrm>
                  <a:off x="4585366" y="3550083"/>
                  <a:ext cx="0" cy="11635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D13A9E81-C6DC-4F1F-958D-807AB91966F1}"/>
                    </a:ext>
                  </a:extLst>
                </p:cNvPr>
                <p:cNvCxnSpPr>
                  <a:cxnSpLocks/>
                </p:cNvCxnSpPr>
                <p:nvPr/>
              </p:nvCxnSpPr>
              <p:spPr>
                <a:xfrm>
                  <a:off x="892659" y="3549966"/>
                  <a:ext cx="0" cy="11808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3852E375-AFA4-4C39-BD16-1960B7BA9D5B}"/>
                    </a:ext>
                  </a:extLst>
                </p:cNvPr>
                <p:cNvCxnSpPr/>
                <p:nvPr/>
              </p:nvCxnSpPr>
              <p:spPr>
                <a:xfrm>
                  <a:off x="8286024" y="3548362"/>
                  <a:ext cx="0" cy="11808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7105BB35-9ADC-4344-9123-673E8E3B98AC}"/>
                    </a:ext>
                  </a:extLst>
                </p:cNvPr>
                <p:cNvCxnSpPr>
                  <a:cxnSpLocks/>
                </p:cNvCxnSpPr>
                <p:nvPr/>
              </p:nvCxnSpPr>
              <p:spPr>
                <a:xfrm>
                  <a:off x="163119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6050F506-1EAB-4C20-9364-099FAE1B3D43}"/>
                    </a:ext>
                  </a:extLst>
                </p:cNvPr>
                <p:cNvCxnSpPr>
                  <a:cxnSpLocks/>
                </p:cNvCxnSpPr>
                <p:nvPr/>
              </p:nvCxnSpPr>
              <p:spPr>
                <a:xfrm>
                  <a:off x="236973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209DC2C9-2269-48C6-8FC3-5BB65EE6BDF1}"/>
                    </a:ext>
                  </a:extLst>
                </p:cNvPr>
                <p:cNvCxnSpPr>
                  <a:cxnSpLocks/>
                </p:cNvCxnSpPr>
                <p:nvPr/>
              </p:nvCxnSpPr>
              <p:spPr>
                <a:xfrm>
                  <a:off x="310827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203A2BF7-312A-459D-BD40-D0BF75AD98D6}"/>
                    </a:ext>
                  </a:extLst>
                </p:cNvPr>
                <p:cNvCxnSpPr>
                  <a:cxnSpLocks/>
                </p:cNvCxnSpPr>
                <p:nvPr/>
              </p:nvCxnSpPr>
              <p:spPr>
                <a:xfrm>
                  <a:off x="384681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AF613464-E463-4094-A1A5-321F801B5F9B}"/>
                    </a:ext>
                  </a:extLst>
                </p:cNvPr>
                <p:cNvCxnSpPr>
                  <a:cxnSpLocks/>
                </p:cNvCxnSpPr>
                <p:nvPr/>
              </p:nvCxnSpPr>
              <p:spPr>
                <a:xfrm>
                  <a:off x="532876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B2AE60B6-DA9F-4B26-930B-15410D6A60DA}"/>
                    </a:ext>
                  </a:extLst>
                </p:cNvPr>
                <p:cNvCxnSpPr>
                  <a:cxnSpLocks/>
                </p:cNvCxnSpPr>
                <p:nvPr/>
              </p:nvCxnSpPr>
              <p:spPr>
                <a:xfrm>
                  <a:off x="606730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4D2912AE-963E-48B1-869D-F0BED4F365E7}"/>
                    </a:ext>
                  </a:extLst>
                </p:cNvPr>
                <p:cNvCxnSpPr>
                  <a:cxnSpLocks/>
                </p:cNvCxnSpPr>
                <p:nvPr/>
              </p:nvCxnSpPr>
              <p:spPr>
                <a:xfrm>
                  <a:off x="680584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7B9A1165-FDC7-43C2-9226-F6E9CCE37A38}"/>
                    </a:ext>
                  </a:extLst>
                </p:cNvPr>
                <p:cNvCxnSpPr>
                  <a:cxnSpLocks/>
                </p:cNvCxnSpPr>
                <p:nvPr/>
              </p:nvCxnSpPr>
              <p:spPr>
                <a:xfrm>
                  <a:off x="754438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grpSp>
      <p:grpSp>
        <p:nvGrpSpPr>
          <p:cNvPr id="50" name="Group 49">
            <a:extLst>
              <a:ext uri="{FF2B5EF4-FFF2-40B4-BE49-F238E27FC236}">
                <a16:creationId xmlns:a16="http://schemas.microsoft.com/office/drawing/2014/main" id="{02284FFC-C253-464E-8C4E-F3E79E75AEB2}"/>
              </a:ext>
            </a:extLst>
          </p:cNvPr>
          <p:cNvGrpSpPr/>
          <p:nvPr/>
        </p:nvGrpSpPr>
        <p:grpSpPr>
          <a:xfrm>
            <a:off x="2168593" y="1452860"/>
            <a:ext cx="8242030" cy="1626263"/>
            <a:chOff x="647700" y="2380338"/>
            <a:chExt cx="8242030" cy="1626263"/>
          </a:xfrm>
        </p:grpSpPr>
        <p:sp>
          <p:nvSpPr>
            <p:cNvPr id="51" name="TextBox 50">
              <a:extLst>
                <a:ext uri="{FF2B5EF4-FFF2-40B4-BE49-F238E27FC236}">
                  <a16:creationId xmlns:a16="http://schemas.microsoft.com/office/drawing/2014/main" id="{7834D2D1-C0BE-45D8-AC51-8F2A750DE518}"/>
                </a:ext>
              </a:extLst>
            </p:cNvPr>
            <p:cNvSpPr txBox="1"/>
            <p:nvPr/>
          </p:nvSpPr>
          <p:spPr>
            <a:xfrm>
              <a:off x="2797487" y="2380338"/>
              <a:ext cx="3575757" cy="430887"/>
            </a:xfrm>
            <a:prstGeom prst="rect">
              <a:avLst/>
            </a:prstGeom>
            <a:noFill/>
          </p:spPr>
          <p:txBody>
            <a:bodyPr wrap="square" rtlCol="0">
              <a:spAutoFit/>
            </a:bodyPr>
            <a:lstStyle/>
            <a:p>
              <a:pPr algn="ctr">
                <a:buNone/>
              </a:pPr>
              <a:r>
                <a:rPr lang="en-GB" sz="2200" b="1" dirty="0"/>
                <a:t>Counting in 10s</a:t>
              </a:r>
            </a:p>
          </p:txBody>
        </p:sp>
        <p:grpSp>
          <p:nvGrpSpPr>
            <p:cNvPr id="52" name="Group 51">
              <a:extLst>
                <a:ext uri="{FF2B5EF4-FFF2-40B4-BE49-F238E27FC236}">
                  <a16:creationId xmlns:a16="http://schemas.microsoft.com/office/drawing/2014/main" id="{BC913961-7CA7-4EB4-B38E-EB667C471D2D}"/>
                </a:ext>
              </a:extLst>
            </p:cNvPr>
            <p:cNvGrpSpPr/>
            <p:nvPr/>
          </p:nvGrpSpPr>
          <p:grpSpPr>
            <a:xfrm>
              <a:off x="647700" y="3548362"/>
              <a:ext cx="8242030" cy="458239"/>
              <a:chOff x="647700" y="3548362"/>
              <a:chExt cx="8242030" cy="458239"/>
            </a:xfrm>
          </p:grpSpPr>
          <p:grpSp>
            <p:nvGrpSpPr>
              <p:cNvPr id="53" name="Group 52">
                <a:extLst>
                  <a:ext uri="{FF2B5EF4-FFF2-40B4-BE49-F238E27FC236}">
                    <a16:creationId xmlns:a16="http://schemas.microsoft.com/office/drawing/2014/main" id="{80BA08D2-7004-4B8D-B6A3-D160E19A4EC9}"/>
                  </a:ext>
                </a:extLst>
              </p:cNvPr>
              <p:cNvGrpSpPr/>
              <p:nvPr/>
            </p:nvGrpSpPr>
            <p:grpSpPr>
              <a:xfrm>
                <a:off x="647700" y="3668047"/>
                <a:ext cx="8242030" cy="338554"/>
                <a:chOff x="647700" y="3668047"/>
                <a:chExt cx="8242030" cy="338554"/>
              </a:xfrm>
            </p:grpSpPr>
            <p:sp>
              <p:nvSpPr>
                <p:cNvPr id="67" name="TextBox 66">
                  <a:extLst>
                    <a:ext uri="{FF2B5EF4-FFF2-40B4-BE49-F238E27FC236}">
                      <a16:creationId xmlns:a16="http://schemas.microsoft.com/office/drawing/2014/main" id="{8B28F9F4-DC84-4B13-B2D9-9211260FF9AD}"/>
                    </a:ext>
                  </a:extLst>
                </p:cNvPr>
                <p:cNvSpPr txBox="1"/>
                <p:nvPr/>
              </p:nvSpPr>
              <p:spPr>
                <a:xfrm>
                  <a:off x="2716250" y="3668047"/>
                  <a:ext cx="773405" cy="338554"/>
                </a:xfrm>
                <a:prstGeom prst="rect">
                  <a:avLst/>
                </a:prstGeom>
                <a:noFill/>
              </p:spPr>
              <p:txBody>
                <a:bodyPr wrap="square" rtlCol="0">
                  <a:spAutoFit/>
                </a:bodyPr>
                <a:lstStyle/>
                <a:p>
                  <a:pPr algn="ctr">
                    <a:buNone/>
                  </a:pPr>
                  <a:r>
                    <a:rPr lang="en-GB" sz="1600" dirty="0"/>
                    <a:t>30</a:t>
                  </a:r>
                </a:p>
              </p:txBody>
            </p:sp>
            <p:sp>
              <p:nvSpPr>
                <p:cNvPr id="68" name="TextBox 67">
                  <a:extLst>
                    <a:ext uri="{FF2B5EF4-FFF2-40B4-BE49-F238E27FC236}">
                      <a16:creationId xmlns:a16="http://schemas.microsoft.com/office/drawing/2014/main" id="{6114D706-4C17-4D0F-A998-7C716510805F}"/>
                    </a:ext>
                  </a:extLst>
                </p:cNvPr>
                <p:cNvSpPr txBox="1"/>
                <p:nvPr/>
              </p:nvSpPr>
              <p:spPr>
                <a:xfrm>
                  <a:off x="7680702" y="3668047"/>
                  <a:ext cx="1209028" cy="338554"/>
                </a:xfrm>
                <a:prstGeom prst="rect">
                  <a:avLst/>
                </a:prstGeom>
                <a:noFill/>
              </p:spPr>
              <p:txBody>
                <a:bodyPr wrap="square" rtlCol="0">
                  <a:spAutoFit/>
                </a:bodyPr>
                <a:lstStyle/>
                <a:p>
                  <a:pPr algn="ctr">
                    <a:buNone/>
                  </a:pPr>
                  <a:r>
                    <a:rPr lang="en-GB" sz="1600" dirty="0"/>
                    <a:t>100</a:t>
                  </a:r>
                </a:p>
              </p:txBody>
            </p:sp>
            <p:sp>
              <p:nvSpPr>
                <p:cNvPr id="69" name="TextBox 68">
                  <a:extLst>
                    <a:ext uri="{FF2B5EF4-FFF2-40B4-BE49-F238E27FC236}">
                      <a16:creationId xmlns:a16="http://schemas.microsoft.com/office/drawing/2014/main" id="{239C8BEE-735A-4F89-8A0E-7720499974AA}"/>
                    </a:ext>
                  </a:extLst>
                </p:cNvPr>
                <p:cNvSpPr txBox="1"/>
                <p:nvPr/>
              </p:nvSpPr>
              <p:spPr>
                <a:xfrm>
                  <a:off x="647700" y="3668047"/>
                  <a:ext cx="475631" cy="338554"/>
                </a:xfrm>
                <a:prstGeom prst="rect">
                  <a:avLst/>
                </a:prstGeom>
                <a:noFill/>
              </p:spPr>
              <p:txBody>
                <a:bodyPr wrap="square" rtlCol="0">
                  <a:spAutoFit/>
                </a:bodyPr>
                <a:lstStyle/>
                <a:p>
                  <a:pPr algn="ctr">
                    <a:buNone/>
                  </a:pPr>
                  <a:r>
                    <a:rPr lang="en-GB" sz="1600" dirty="0"/>
                    <a:t>0</a:t>
                  </a:r>
                </a:p>
              </p:txBody>
            </p:sp>
            <p:sp>
              <p:nvSpPr>
                <p:cNvPr id="70" name="TextBox 69">
                  <a:extLst>
                    <a:ext uri="{FF2B5EF4-FFF2-40B4-BE49-F238E27FC236}">
                      <a16:creationId xmlns:a16="http://schemas.microsoft.com/office/drawing/2014/main" id="{A0B2A9A8-025B-4F99-9286-9A42EDC22A57}"/>
                    </a:ext>
                  </a:extLst>
                </p:cNvPr>
                <p:cNvSpPr txBox="1"/>
                <p:nvPr/>
              </p:nvSpPr>
              <p:spPr>
                <a:xfrm>
                  <a:off x="1246446" y="3668047"/>
                  <a:ext cx="773405" cy="338554"/>
                </a:xfrm>
                <a:prstGeom prst="rect">
                  <a:avLst/>
                </a:prstGeom>
                <a:noFill/>
              </p:spPr>
              <p:txBody>
                <a:bodyPr wrap="square" rtlCol="0">
                  <a:spAutoFit/>
                </a:bodyPr>
                <a:lstStyle/>
                <a:p>
                  <a:pPr algn="ctr">
                    <a:buNone/>
                  </a:pPr>
                  <a:r>
                    <a:rPr lang="en-GB" sz="1600" dirty="0"/>
                    <a:t>10</a:t>
                  </a:r>
                </a:p>
              </p:txBody>
            </p:sp>
            <p:sp>
              <p:nvSpPr>
                <p:cNvPr id="71" name="TextBox 70">
                  <a:extLst>
                    <a:ext uri="{FF2B5EF4-FFF2-40B4-BE49-F238E27FC236}">
                      <a16:creationId xmlns:a16="http://schemas.microsoft.com/office/drawing/2014/main" id="{68A0C0E5-5918-4D83-9FC0-F4E1C7DF5021}"/>
                    </a:ext>
                  </a:extLst>
                </p:cNvPr>
                <p:cNvSpPr txBox="1"/>
                <p:nvPr/>
              </p:nvSpPr>
              <p:spPr>
                <a:xfrm>
                  <a:off x="1985647" y="3668047"/>
                  <a:ext cx="773405" cy="338554"/>
                </a:xfrm>
                <a:prstGeom prst="rect">
                  <a:avLst/>
                </a:prstGeom>
                <a:noFill/>
              </p:spPr>
              <p:txBody>
                <a:bodyPr wrap="square" rtlCol="0">
                  <a:spAutoFit/>
                </a:bodyPr>
                <a:lstStyle/>
                <a:p>
                  <a:pPr algn="ctr">
                    <a:buNone/>
                  </a:pPr>
                  <a:r>
                    <a:rPr lang="en-GB" sz="1600" dirty="0"/>
                    <a:t>20</a:t>
                  </a:r>
                </a:p>
              </p:txBody>
            </p:sp>
            <p:sp>
              <p:nvSpPr>
                <p:cNvPr id="72" name="TextBox 71">
                  <a:extLst>
                    <a:ext uri="{FF2B5EF4-FFF2-40B4-BE49-F238E27FC236}">
                      <a16:creationId xmlns:a16="http://schemas.microsoft.com/office/drawing/2014/main" id="{05D9B9E2-0EC8-4777-B4E5-6F858A4F5995}"/>
                    </a:ext>
                  </a:extLst>
                </p:cNvPr>
                <p:cNvSpPr txBox="1"/>
                <p:nvPr/>
              </p:nvSpPr>
              <p:spPr>
                <a:xfrm>
                  <a:off x="3458693" y="3668047"/>
                  <a:ext cx="773405" cy="338554"/>
                </a:xfrm>
                <a:prstGeom prst="rect">
                  <a:avLst/>
                </a:prstGeom>
                <a:noFill/>
              </p:spPr>
              <p:txBody>
                <a:bodyPr wrap="square" rtlCol="0">
                  <a:spAutoFit/>
                </a:bodyPr>
                <a:lstStyle/>
                <a:p>
                  <a:pPr algn="ctr">
                    <a:buNone/>
                  </a:pPr>
                  <a:r>
                    <a:rPr lang="en-GB" sz="1600" dirty="0"/>
                    <a:t>40</a:t>
                  </a:r>
                </a:p>
              </p:txBody>
            </p:sp>
            <p:sp>
              <p:nvSpPr>
                <p:cNvPr id="73" name="TextBox 72">
                  <a:extLst>
                    <a:ext uri="{FF2B5EF4-FFF2-40B4-BE49-F238E27FC236}">
                      <a16:creationId xmlns:a16="http://schemas.microsoft.com/office/drawing/2014/main" id="{2D2B2565-E672-4DC5-B0A9-29E71EFD53FC}"/>
                    </a:ext>
                  </a:extLst>
                </p:cNvPr>
                <p:cNvSpPr txBox="1"/>
                <p:nvPr/>
              </p:nvSpPr>
              <p:spPr>
                <a:xfrm>
                  <a:off x="4192051" y="3668047"/>
                  <a:ext cx="773405" cy="338554"/>
                </a:xfrm>
                <a:prstGeom prst="rect">
                  <a:avLst/>
                </a:prstGeom>
                <a:noFill/>
              </p:spPr>
              <p:txBody>
                <a:bodyPr wrap="square" rtlCol="0">
                  <a:spAutoFit/>
                </a:bodyPr>
                <a:lstStyle/>
                <a:p>
                  <a:pPr algn="ctr">
                    <a:buNone/>
                  </a:pPr>
                  <a:r>
                    <a:rPr lang="en-GB" sz="1600" dirty="0"/>
                    <a:t>50</a:t>
                  </a:r>
                </a:p>
              </p:txBody>
            </p:sp>
            <p:sp>
              <p:nvSpPr>
                <p:cNvPr id="74" name="TextBox 73">
                  <a:extLst>
                    <a:ext uri="{FF2B5EF4-FFF2-40B4-BE49-F238E27FC236}">
                      <a16:creationId xmlns:a16="http://schemas.microsoft.com/office/drawing/2014/main" id="{E0B55D3C-5BC3-46EB-8C38-F38A57B01A24}"/>
                    </a:ext>
                  </a:extLst>
                </p:cNvPr>
                <p:cNvSpPr txBox="1"/>
                <p:nvPr/>
              </p:nvSpPr>
              <p:spPr>
                <a:xfrm>
                  <a:off x="4940384" y="3668047"/>
                  <a:ext cx="773405" cy="338554"/>
                </a:xfrm>
                <a:prstGeom prst="rect">
                  <a:avLst/>
                </a:prstGeom>
                <a:noFill/>
              </p:spPr>
              <p:txBody>
                <a:bodyPr wrap="square" rtlCol="0">
                  <a:spAutoFit/>
                </a:bodyPr>
                <a:lstStyle/>
                <a:p>
                  <a:pPr algn="ctr">
                    <a:buNone/>
                  </a:pPr>
                  <a:r>
                    <a:rPr lang="en-GB" sz="1600" dirty="0"/>
                    <a:t>60</a:t>
                  </a:r>
                </a:p>
              </p:txBody>
            </p:sp>
            <p:sp>
              <p:nvSpPr>
                <p:cNvPr id="75" name="TextBox 74">
                  <a:extLst>
                    <a:ext uri="{FF2B5EF4-FFF2-40B4-BE49-F238E27FC236}">
                      <a16:creationId xmlns:a16="http://schemas.microsoft.com/office/drawing/2014/main" id="{582A14E7-66C5-43B2-A340-D1C76EAE9B00}"/>
                    </a:ext>
                  </a:extLst>
                </p:cNvPr>
                <p:cNvSpPr txBox="1"/>
                <p:nvPr/>
              </p:nvSpPr>
              <p:spPr>
                <a:xfrm>
                  <a:off x="5682489" y="3668047"/>
                  <a:ext cx="773405" cy="338554"/>
                </a:xfrm>
                <a:prstGeom prst="rect">
                  <a:avLst/>
                </a:prstGeom>
                <a:noFill/>
              </p:spPr>
              <p:txBody>
                <a:bodyPr wrap="square" rtlCol="0">
                  <a:spAutoFit/>
                </a:bodyPr>
                <a:lstStyle/>
                <a:p>
                  <a:pPr algn="ctr">
                    <a:buNone/>
                  </a:pPr>
                  <a:r>
                    <a:rPr lang="en-GB" sz="1600" dirty="0"/>
                    <a:t>70</a:t>
                  </a:r>
                </a:p>
              </p:txBody>
            </p:sp>
            <p:sp>
              <p:nvSpPr>
                <p:cNvPr id="76" name="TextBox 75">
                  <a:extLst>
                    <a:ext uri="{FF2B5EF4-FFF2-40B4-BE49-F238E27FC236}">
                      <a16:creationId xmlns:a16="http://schemas.microsoft.com/office/drawing/2014/main" id="{0384D006-B5D1-4637-9DF2-8A9C3B5F2E73}"/>
                    </a:ext>
                  </a:extLst>
                </p:cNvPr>
                <p:cNvSpPr txBox="1"/>
                <p:nvPr/>
              </p:nvSpPr>
              <p:spPr>
                <a:xfrm>
                  <a:off x="6417560" y="3668047"/>
                  <a:ext cx="773405" cy="338554"/>
                </a:xfrm>
                <a:prstGeom prst="rect">
                  <a:avLst/>
                </a:prstGeom>
                <a:noFill/>
              </p:spPr>
              <p:txBody>
                <a:bodyPr wrap="square" rtlCol="0">
                  <a:spAutoFit/>
                </a:bodyPr>
                <a:lstStyle/>
                <a:p>
                  <a:pPr algn="ctr">
                    <a:buNone/>
                  </a:pPr>
                  <a:r>
                    <a:rPr lang="en-GB" sz="1600" dirty="0"/>
                    <a:t>80</a:t>
                  </a:r>
                </a:p>
              </p:txBody>
            </p:sp>
            <p:sp>
              <p:nvSpPr>
                <p:cNvPr id="77" name="TextBox 76">
                  <a:extLst>
                    <a:ext uri="{FF2B5EF4-FFF2-40B4-BE49-F238E27FC236}">
                      <a16:creationId xmlns:a16="http://schemas.microsoft.com/office/drawing/2014/main" id="{D2973D6D-7AFC-48C3-8557-0D0124268639}"/>
                    </a:ext>
                  </a:extLst>
                </p:cNvPr>
                <p:cNvSpPr txBox="1"/>
                <p:nvPr/>
              </p:nvSpPr>
              <p:spPr>
                <a:xfrm>
                  <a:off x="7158314" y="3668047"/>
                  <a:ext cx="773405" cy="338554"/>
                </a:xfrm>
                <a:prstGeom prst="rect">
                  <a:avLst/>
                </a:prstGeom>
                <a:noFill/>
              </p:spPr>
              <p:txBody>
                <a:bodyPr wrap="square" rtlCol="0">
                  <a:spAutoFit/>
                </a:bodyPr>
                <a:lstStyle/>
                <a:p>
                  <a:pPr algn="ctr">
                    <a:buNone/>
                  </a:pPr>
                  <a:r>
                    <a:rPr lang="en-GB" sz="1600" dirty="0"/>
                    <a:t>90</a:t>
                  </a:r>
                </a:p>
              </p:txBody>
            </p:sp>
          </p:grpSp>
          <p:grpSp>
            <p:nvGrpSpPr>
              <p:cNvPr id="54" name="Group 53">
                <a:extLst>
                  <a:ext uri="{FF2B5EF4-FFF2-40B4-BE49-F238E27FC236}">
                    <a16:creationId xmlns:a16="http://schemas.microsoft.com/office/drawing/2014/main" id="{0E76823A-172A-4543-AF5C-91A95F37B63F}"/>
                  </a:ext>
                </a:extLst>
              </p:cNvPr>
              <p:cNvGrpSpPr/>
              <p:nvPr/>
            </p:nvGrpSpPr>
            <p:grpSpPr>
              <a:xfrm>
                <a:off x="885515" y="3548362"/>
                <a:ext cx="7405298" cy="119684"/>
                <a:chOff x="885515" y="3548362"/>
                <a:chExt cx="7405298" cy="119684"/>
              </a:xfrm>
            </p:grpSpPr>
            <p:cxnSp>
              <p:nvCxnSpPr>
                <p:cNvPr id="55" name="Straight Connector 54">
                  <a:extLst>
                    <a:ext uri="{FF2B5EF4-FFF2-40B4-BE49-F238E27FC236}">
                      <a16:creationId xmlns:a16="http://schemas.microsoft.com/office/drawing/2014/main" id="{6F13398A-5C18-4108-A728-BBBC212945AB}"/>
                    </a:ext>
                  </a:extLst>
                </p:cNvPr>
                <p:cNvCxnSpPr>
                  <a:cxnSpLocks/>
                </p:cNvCxnSpPr>
                <p:nvPr/>
              </p:nvCxnSpPr>
              <p:spPr>
                <a:xfrm>
                  <a:off x="885515" y="3561027"/>
                  <a:ext cx="7405298"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A750AAB3-20D3-4258-884B-EA3F61E60D29}"/>
                    </a:ext>
                  </a:extLst>
                </p:cNvPr>
                <p:cNvCxnSpPr>
                  <a:cxnSpLocks/>
                </p:cNvCxnSpPr>
                <p:nvPr/>
              </p:nvCxnSpPr>
              <p:spPr>
                <a:xfrm>
                  <a:off x="4585366" y="3550083"/>
                  <a:ext cx="0" cy="11635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2934CEAB-0F3D-42F6-A9C7-75BC69163D7C}"/>
                    </a:ext>
                  </a:extLst>
                </p:cNvPr>
                <p:cNvCxnSpPr>
                  <a:cxnSpLocks/>
                </p:cNvCxnSpPr>
                <p:nvPr/>
              </p:nvCxnSpPr>
              <p:spPr>
                <a:xfrm>
                  <a:off x="892659" y="3549966"/>
                  <a:ext cx="0" cy="11808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1820321B-BAB6-4420-8240-3E2B35AC530F}"/>
                    </a:ext>
                  </a:extLst>
                </p:cNvPr>
                <p:cNvCxnSpPr/>
                <p:nvPr/>
              </p:nvCxnSpPr>
              <p:spPr>
                <a:xfrm>
                  <a:off x="8286024" y="3548362"/>
                  <a:ext cx="0" cy="11808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47E5A066-AA3A-443C-BA81-895B80615CC6}"/>
                    </a:ext>
                  </a:extLst>
                </p:cNvPr>
                <p:cNvCxnSpPr>
                  <a:cxnSpLocks/>
                </p:cNvCxnSpPr>
                <p:nvPr/>
              </p:nvCxnSpPr>
              <p:spPr>
                <a:xfrm>
                  <a:off x="163119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E38EAE6F-1B8C-4FB0-8CA2-715375BC8F5F}"/>
                    </a:ext>
                  </a:extLst>
                </p:cNvPr>
                <p:cNvCxnSpPr>
                  <a:cxnSpLocks/>
                </p:cNvCxnSpPr>
                <p:nvPr/>
              </p:nvCxnSpPr>
              <p:spPr>
                <a:xfrm>
                  <a:off x="236973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391D2E04-684E-4DA3-A038-5B00F6AB1B7D}"/>
                    </a:ext>
                  </a:extLst>
                </p:cNvPr>
                <p:cNvCxnSpPr>
                  <a:cxnSpLocks/>
                </p:cNvCxnSpPr>
                <p:nvPr/>
              </p:nvCxnSpPr>
              <p:spPr>
                <a:xfrm>
                  <a:off x="310827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2C9DC609-61BD-45BF-8061-DE8F0713A92F}"/>
                    </a:ext>
                  </a:extLst>
                </p:cNvPr>
                <p:cNvCxnSpPr>
                  <a:cxnSpLocks/>
                </p:cNvCxnSpPr>
                <p:nvPr/>
              </p:nvCxnSpPr>
              <p:spPr>
                <a:xfrm>
                  <a:off x="384681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956C09FF-A288-4912-AAB8-E1BDB640F21D}"/>
                    </a:ext>
                  </a:extLst>
                </p:cNvPr>
                <p:cNvCxnSpPr>
                  <a:cxnSpLocks/>
                </p:cNvCxnSpPr>
                <p:nvPr/>
              </p:nvCxnSpPr>
              <p:spPr>
                <a:xfrm>
                  <a:off x="532876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9C12E0F0-4A43-4A81-9F62-F8A22F85CF13}"/>
                    </a:ext>
                  </a:extLst>
                </p:cNvPr>
                <p:cNvCxnSpPr>
                  <a:cxnSpLocks/>
                </p:cNvCxnSpPr>
                <p:nvPr/>
              </p:nvCxnSpPr>
              <p:spPr>
                <a:xfrm>
                  <a:off x="606730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E809063F-58EB-41D0-B9B5-279E34D8AE6F}"/>
                    </a:ext>
                  </a:extLst>
                </p:cNvPr>
                <p:cNvCxnSpPr>
                  <a:cxnSpLocks/>
                </p:cNvCxnSpPr>
                <p:nvPr/>
              </p:nvCxnSpPr>
              <p:spPr>
                <a:xfrm>
                  <a:off x="680584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1E54F482-AD4D-443C-8C9C-E7F28FD25A09}"/>
                    </a:ext>
                  </a:extLst>
                </p:cNvPr>
                <p:cNvCxnSpPr>
                  <a:cxnSpLocks/>
                </p:cNvCxnSpPr>
                <p:nvPr/>
              </p:nvCxnSpPr>
              <p:spPr>
                <a:xfrm>
                  <a:off x="754438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grpSp>
      <p:grpSp>
        <p:nvGrpSpPr>
          <p:cNvPr id="78" name="Group 77">
            <a:extLst>
              <a:ext uri="{FF2B5EF4-FFF2-40B4-BE49-F238E27FC236}">
                <a16:creationId xmlns:a16="http://schemas.microsoft.com/office/drawing/2014/main" id="{91A87C70-3E81-44A3-AFC1-F55CC5F474C4}"/>
              </a:ext>
            </a:extLst>
          </p:cNvPr>
          <p:cNvGrpSpPr/>
          <p:nvPr/>
        </p:nvGrpSpPr>
        <p:grpSpPr>
          <a:xfrm>
            <a:off x="2171700" y="1456257"/>
            <a:ext cx="8242030" cy="1626263"/>
            <a:chOff x="647700" y="2380338"/>
            <a:chExt cx="8242030" cy="1626263"/>
          </a:xfrm>
        </p:grpSpPr>
        <p:sp>
          <p:nvSpPr>
            <p:cNvPr id="79" name="TextBox 78">
              <a:extLst>
                <a:ext uri="{FF2B5EF4-FFF2-40B4-BE49-F238E27FC236}">
                  <a16:creationId xmlns:a16="http://schemas.microsoft.com/office/drawing/2014/main" id="{EB4B559D-E7F0-4924-8FD3-D44D84F56AC0}"/>
                </a:ext>
              </a:extLst>
            </p:cNvPr>
            <p:cNvSpPr txBox="1"/>
            <p:nvPr/>
          </p:nvSpPr>
          <p:spPr>
            <a:xfrm>
              <a:off x="2797487" y="2380338"/>
              <a:ext cx="3575757" cy="430887"/>
            </a:xfrm>
            <a:prstGeom prst="rect">
              <a:avLst/>
            </a:prstGeom>
            <a:noFill/>
          </p:spPr>
          <p:txBody>
            <a:bodyPr wrap="square" rtlCol="0">
              <a:spAutoFit/>
            </a:bodyPr>
            <a:lstStyle/>
            <a:p>
              <a:pPr algn="ctr">
                <a:buNone/>
              </a:pPr>
              <a:r>
                <a:rPr lang="en-GB" sz="2200" b="1" dirty="0"/>
                <a:t>Counting in 5s</a:t>
              </a:r>
            </a:p>
          </p:txBody>
        </p:sp>
        <p:grpSp>
          <p:nvGrpSpPr>
            <p:cNvPr id="80" name="Group 79">
              <a:extLst>
                <a:ext uri="{FF2B5EF4-FFF2-40B4-BE49-F238E27FC236}">
                  <a16:creationId xmlns:a16="http://schemas.microsoft.com/office/drawing/2014/main" id="{9EDC8E6F-5C50-4D7A-B2F5-DB298640A4E7}"/>
                </a:ext>
              </a:extLst>
            </p:cNvPr>
            <p:cNvGrpSpPr/>
            <p:nvPr/>
          </p:nvGrpSpPr>
          <p:grpSpPr>
            <a:xfrm>
              <a:off x="647700" y="3548362"/>
              <a:ext cx="8242030" cy="458239"/>
              <a:chOff x="647700" y="3548362"/>
              <a:chExt cx="8242030" cy="458239"/>
            </a:xfrm>
          </p:grpSpPr>
          <p:grpSp>
            <p:nvGrpSpPr>
              <p:cNvPr id="81" name="Group 80">
                <a:extLst>
                  <a:ext uri="{FF2B5EF4-FFF2-40B4-BE49-F238E27FC236}">
                    <a16:creationId xmlns:a16="http://schemas.microsoft.com/office/drawing/2014/main" id="{634D7181-2F7C-4F86-AA7F-1E96641DF339}"/>
                  </a:ext>
                </a:extLst>
              </p:cNvPr>
              <p:cNvGrpSpPr/>
              <p:nvPr/>
            </p:nvGrpSpPr>
            <p:grpSpPr>
              <a:xfrm>
                <a:off x="647700" y="3668047"/>
                <a:ext cx="8242030" cy="338554"/>
                <a:chOff x="647700" y="3668047"/>
                <a:chExt cx="8242030" cy="338554"/>
              </a:xfrm>
            </p:grpSpPr>
            <p:sp>
              <p:nvSpPr>
                <p:cNvPr id="95" name="TextBox 94">
                  <a:extLst>
                    <a:ext uri="{FF2B5EF4-FFF2-40B4-BE49-F238E27FC236}">
                      <a16:creationId xmlns:a16="http://schemas.microsoft.com/office/drawing/2014/main" id="{A85CC054-CFD7-422B-8655-F3332A12BB88}"/>
                    </a:ext>
                  </a:extLst>
                </p:cNvPr>
                <p:cNvSpPr txBox="1"/>
                <p:nvPr/>
              </p:nvSpPr>
              <p:spPr>
                <a:xfrm>
                  <a:off x="2716250" y="3668047"/>
                  <a:ext cx="773405" cy="338554"/>
                </a:xfrm>
                <a:prstGeom prst="rect">
                  <a:avLst/>
                </a:prstGeom>
                <a:noFill/>
              </p:spPr>
              <p:txBody>
                <a:bodyPr wrap="square" rtlCol="0">
                  <a:spAutoFit/>
                </a:bodyPr>
                <a:lstStyle/>
                <a:p>
                  <a:pPr algn="ctr">
                    <a:buNone/>
                  </a:pPr>
                  <a:r>
                    <a:rPr lang="en-GB" sz="1600" dirty="0"/>
                    <a:t>15</a:t>
                  </a:r>
                </a:p>
              </p:txBody>
            </p:sp>
            <p:sp>
              <p:nvSpPr>
                <p:cNvPr id="96" name="TextBox 95">
                  <a:extLst>
                    <a:ext uri="{FF2B5EF4-FFF2-40B4-BE49-F238E27FC236}">
                      <a16:creationId xmlns:a16="http://schemas.microsoft.com/office/drawing/2014/main" id="{0FE535F1-F798-4DCA-B932-187EBD5CC22A}"/>
                    </a:ext>
                  </a:extLst>
                </p:cNvPr>
                <p:cNvSpPr txBox="1"/>
                <p:nvPr/>
              </p:nvSpPr>
              <p:spPr>
                <a:xfrm>
                  <a:off x="7680702" y="3668047"/>
                  <a:ext cx="1209028" cy="338554"/>
                </a:xfrm>
                <a:prstGeom prst="rect">
                  <a:avLst/>
                </a:prstGeom>
                <a:noFill/>
              </p:spPr>
              <p:txBody>
                <a:bodyPr wrap="square" rtlCol="0">
                  <a:spAutoFit/>
                </a:bodyPr>
                <a:lstStyle/>
                <a:p>
                  <a:pPr algn="ctr">
                    <a:buNone/>
                  </a:pPr>
                  <a:r>
                    <a:rPr lang="en-GB" sz="1600" dirty="0"/>
                    <a:t>50</a:t>
                  </a:r>
                </a:p>
              </p:txBody>
            </p:sp>
            <p:sp>
              <p:nvSpPr>
                <p:cNvPr id="97" name="TextBox 96">
                  <a:extLst>
                    <a:ext uri="{FF2B5EF4-FFF2-40B4-BE49-F238E27FC236}">
                      <a16:creationId xmlns:a16="http://schemas.microsoft.com/office/drawing/2014/main" id="{51E163D2-5ED9-4E55-888E-E8543D458E0C}"/>
                    </a:ext>
                  </a:extLst>
                </p:cNvPr>
                <p:cNvSpPr txBox="1"/>
                <p:nvPr/>
              </p:nvSpPr>
              <p:spPr>
                <a:xfrm>
                  <a:off x="647700" y="3668047"/>
                  <a:ext cx="475631" cy="338554"/>
                </a:xfrm>
                <a:prstGeom prst="rect">
                  <a:avLst/>
                </a:prstGeom>
                <a:noFill/>
              </p:spPr>
              <p:txBody>
                <a:bodyPr wrap="square" rtlCol="0">
                  <a:spAutoFit/>
                </a:bodyPr>
                <a:lstStyle/>
                <a:p>
                  <a:pPr algn="ctr">
                    <a:buNone/>
                  </a:pPr>
                  <a:r>
                    <a:rPr lang="en-GB" sz="1600" dirty="0"/>
                    <a:t>0</a:t>
                  </a:r>
                </a:p>
              </p:txBody>
            </p:sp>
            <p:sp>
              <p:nvSpPr>
                <p:cNvPr id="98" name="TextBox 97">
                  <a:extLst>
                    <a:ext uri="{FF2B5EF4-FFF2-40B4-BE49-F238E27FC236}">
                      <a16:creationId xmlns:a16="http://schemas.microsoft.com/office/drawing/2014/main" id="{732E5231-B90A-4060-BEBC-C2AC1FD70A11}"/>
                    </a:ext>
                  </a:extLst>
                </p:cNvPr>
                <p:cNvSpPr txBox="1"/>
                <p:nvPr/>
              </p:nvSpPr>
              <p:spPr>
                <a:xfrm>
                  <a:off x="1246446" y="3668047"/>
                  <a:ext cx="773405" cy="338554"/>
                </a:xfrm>
                <a:prstGeom prst="rect">
                  <a:avLst/>
                </a:prstGeom>
                <a:noFill/>
              </p:spPr>
              <p:txBody>
                <a:bodyPr wrap="square" rtlCol="0">
                  <a:spAutoFit/>
                </a:bodyPr>
                <a:lstStyle/>
                <a:p>
                  <a:pPr algn="ctr">
                    <a:buNone/>
                  </a:pPr>
                  <a:r>
                    <a:rPr lang="en-GB" sz="1600" dirty="0"/>
                    <a:t>5</a:t>
                  </a:r>
                </a:p>
              </p:txBody>
            </p:sp>
            <p:sp>
              <p:nvSpPr>
                <p:cNvPr id="99" name="TextBox 98">
                  <a:extLst>
                    <a:ext uri="{FF2B5EF4-FFF2-40B4-BE49-F238E27FC236}">
                      <a16:creationId xmlns:a16="http://schemas.microsoft.com/office/drawing/2014/main" id="{2B51AF95-EC08-4CAF-AB15-8574575C108A}"/>
                    </a:ext>
                  </a:extLst>
                </p:cNvPr>
                <p:cNvSpPr txBox="1"/>
                <p:nvPr/>
              </p:nvSpPr>
              <p:spPr>
                <a:xfrm>
                  <a:off x="1985647" y="3668047"/>
                  <a:ext cx="773405" cy="338554"/>
                </a:xfrm>
                <a:prstGeom prst="rect">
                  <a:avLst/>
                </a:prstGeom>
                <a:noFill/>
              </p:spPr>
              <p:txBody>
                <a:bodyPr wrap="square" rtlCol="0">
                  <a:spAutoFit/>
                </a:bodyPr>
                <a:lstStyle/>
                <a:p>
                  <a:pPr algn="ctr">
                    <a:buNone/>
                  </a:pPr>
                  <a:r>
                    <a:rPr lang="en-GB" sz="1600" dirty="0"/>
                    <a:t>10</a:t>
                  </a:r>
                </a:p>
              </p:txBody>
            </p:sp>
            <p:sp>
              <p:nvSpPr>
                <p:cNvPr id="100" name="TextBox 99">
                  <a:extLst>
                    <a:ext uri="{FF2B5EF4-FFF2-40B4-BE49-F238E27FC236}">
                      <a16:creationId xmlns:a16="http://schemas.microsoft.com/office/drawing/2014/main" id="{B2BD9764-3D38-4ACC-8C90-BF6D13AC1E36}"/>
                    </a:ext>
                  </a:extLst>
                </p:cNvPr>
                <p:cNvSpPr txBox="1"/>
                <p:nvPr/>
              </p:nvSpPr>
              <p:spPr>
                <a:xfrm>
                  <a:off x="3458693" y="3668047"/>
                  <a:ext cx="773405" cy="338554"/>
                </a:xfrm>
                <a:prstGeom prst="rect">
                  <a:avLst/>
                </a:prstGeom>
                <a:noFill/>
              </p:spPr>
              <p:txBody>
                <a:bodyPr wrap="square" rtlCol="0">
                  <a:spAutoFit/>
                </a:bodyPr>
                <a:lstStyle/>
                <a:p>
                  <a:pPr algn="ctr">
                    <a:buNone/>
                  </a:pPr>
                  <a:r>
                    <a:rPr lang="en-GB" sz="1600" dirty="0"/>
                    <a:t>20</a:t>
                  </a:r>
                </a:p>
              </p:txBody>
            </p:sp>
            <p:sp>
              <p:nvSpPr>
                <p:cNvPr id="101" name="TextBox 100">
                  <a:extLst>
                    <a:ext uri="{FF2B5EF4-FFF2-40B4-BE49-F238E27FC236}">
                      <a16:creationId xmlns:a16="http://schemas.microsoft.com/office/drawing/2014/main" id="{29B11E8C-8169-4EB0-B503-3747B38CAEEE}"/>
                    </a:ext>
                  </a:extLst>
                </p:cNvPr>
                <p:cNvSpPr txBox="1"/>
                <p:nvPr/>
              </p:nvSpPr>
              <p:spPr>
                <a:xfrm>
                  <a:off x="4192051" y="3668047"/>
                  <a:ext cx="773405" cy="338554"/>
                </a:xfrm>
                <a:prstGeom prst="rect">
                  <a:avLst/>
                </a:prstGeom>
                <a:noFill/>
              </p:spPr>
              <p:txBody>
                <a:bodyPr wrap="square" rtlCol="0">
                  <a:spAutoFit/>
                </a:bodyPr>
                <a:lstStyle/>
                <a:p>
                  <a:pPr algn="ctr">
                    <a:buNone/>
                  </a:pPr>
                  <a:r>
                    <a:rPr lang="en-GB" sz="1600" dirty="0"/>
                    <a:t>25</a:t>
                  </a:r>
                </a:p>
              </p:txBody>
            </p:sp>
            <p:sp>
              <p:nvSpPr>
                <p:cNvPr id="102" name="TextBox 101">
                  <a:extLst>
                    <a:ext uri="{FF2B5EF4-FFF2-40B4-BE49-F238E27FC236}">
                      <a16:creationId xmlns:a16="http://schemas.microsoft.com/office/drawing/2014/main" id="{6E5B41AC-0ACF-4C16-861C-7A53ED9BDD0C}"/>
                    </a:ext>
                  </a:extLst>
                </p:cNvPr>
                <p:cNvSpPr txBox="1"/>
                <p:nvPr/>
              </p:nvSpPr>
              <p:spPr>
                <a:xfrm>
                  <a:off x="4940384" y="3668047"/>
                  <a:ext cx="773405" cy="338554"/>
                </a:xfrm>
                <a:prstGeom prst="rect">
                  <a:avLst/>
                </a:prstGeom>
                <a:noFill/>
              </p:spPr>
              <p:txBody>
                <a:bodyPr wrap="square" rtlCol="0">
                  <a:spAutoFit/>
                </a:bodyPr>
                <a:lstStyle/>
                <a:p>
                  <a:pPr algn="ctr">
                    <a:buNone/>
                  </a:pPr>
                  <a:r>
                    <a:rPr lang="en-GB" sz="1600" dirty="0"/>
                    <a:t>30</a:t>
                  </a:r>
                </a:p>
              </p:txBody>
            </p:sp>
            <p:sp>
              <p:nvSpPr>
                <p:cNvPr id="103" name="TextBox 102">
                  <a:extLst>
                    <a:ext uri="{FF2B5EF4-FFF2-40B4-BE49-F238E27FC236}">
                      <a16:creationId xmlns:a16="http://schemas.microsoft.com/office/drawing/2014/main" id="{BDEF300A-72E1-4B9F-A9F8-52895A886B71}"/>
                    </a:ext>
                  </a:extLst>
                </p:cNvPr>
                <p:cNvSpPr txBox="1"/>
                <p:nvPr/>
              </p:nvSpPr>
              <p:spPr>
                <a:xfrm>
                  <a:off x="5682489" y="3668047"/>
                  <a:ext cx="773405" cy="338554"/>
                </a:xfrm>
                <a:prstGeom prst="rect">
                  <a:avLst/>
                </a:prstGeom>
                <a:noFill/>
              </p:spPr>
              <p:txBody>
                <a:bodyPr wrap="square" rtlCol="0">
                  <a:spAutoFit/>
                </a:bodyPr>
                <a:lstStyle/>
                <a:p>
                  <a:pPr algn="ctr">
                    <a:buNone/>
                  </a:pPr>
                  <a:r>
                    <a:rPr lang="en-GB" sz="1600" dirty="0"/>
                    <a:t>35</a:t>
                  </a:r>
                </a:p>
              </p:txBody>
            </p:sp>
            <p:sp>
              <p:nvSpPr>
                <p:cNvPr id="104" name="TextBox 103">
                  <a:extLst>
                    <a:ext uri="{FF2B5EF4-FFF2-40B4-BE49-F238E27FC236}">
                      <a16:creationId xmlns:a16="http://schemas.microsoft.com/office/drawing/2014/main" id="{038CB829-EADD-4E39-8474-2797B840175A}"/>
                    </a:ext>
                  </a:extLst>
                </p:cNvPr>
                <p:cNvSpPr txBox="1"/>
                <p:nvPr/>
              </p:nvSpPr>
              <p:spPr>
                <a:xfrm>
                  <a:off x="6417560" y="3668047"/>
                  <a:ext cx="773405" cy="338554"/>
                </a:xfrm>
                <a:prstGeom prst="rect">
                  <a:avLst/>
                </a:prstGeom>
                <a:noFill/>
              </p:spPr>
              <p:txBody>
                <a:bodyPr wrap="square" rtlCol="0">
                  <a:spAutoFit/>
                </a:bodyPr>
                <a:lstStyle/>
                <a:p>
                  <a:pPr algn="ctr">
                    <a:buNone/>
                  </a:pPr>
                  <a:r>
                    <a:rPr lang="en-GB" sz="1600" dirty="0"/>
                    <a:t>40</a:t>
                  </a:r>
                </a:p>
              </p:txBody>
            </p:sp>
            <p:sp>
              <p:nvSpPr>
                <p:cNvPr id="105" name="TextBox 104">
                  <a:extLst>
                    <a:ext uri="{FF2B5EF4-FFF2-40B4-BE49-F238E27FC236}">
                      <a16:creationId xmlns:a16="http://schemas.microsoft.com/office/drawing/2014/main" id="{53E3326F-8772-4E9C-B239-D50CC4DD306A}"/>
                    </a:ext>
                  </a:extLst>
                </p:cNvPr>
                <p:cNvSpPr txBox="1"/>
                <p:nvPr/>
              </p:nvSpPr>
              <p:spPr>
                <a:xfrm>
                  <a:off x="7158314" y="3668047"/>
                  <a:ext cx="773405" cy="338554"/>
                </a:xfrm>
                <a:prstGeom prst="rect">
                  <a:avLst/>
                </a:prstGeom>
                <a:noFill/>
              </p:spPr>
              <p:txBody>
                <a:bodyPr wrap="square" rtlCol="0">
                  <a:spAutoFit/>
                </a:bodyPr>
                <a:lstStyle/>
                <a:p>
                  <a:pPr algn="ctr">
                    <a:buNone/>
                  </a:pPr>
                  <a:r>
                    <a:rPr lang="en-GB" sz="1600" dirty="0"/>
                    <a:t>45</a:t>
                  </a:r>
                </a:p>
              </p:txBody>
            </p:sp>
          </p:grpSp>
          <p:grpSp>
            <p:nvGrpSpPr>
              <p:cNvPr id="82" name="Group 81">
                <a:extLst>
                  <a:ext uri="{FF2B5EF4-FFF2-40B4-BE49-F238E27FC236}">
                    <a16:creationId xmlns:a16="http://schemas.microsoft.com/office/drawing/2014/main" id="{142402C6-F212-4CBF-B584-5ECC4F26E134}"/>
                  </a:ext>
                </a:extLst>
              </p:cNvPr>
              <p:cNvGrpSpPr/>
              <p:nvPr/>
            </p:nvGrpSpPr>
            <p:grpSpPr>
              <a:xfrm>
                <a:off x="885515" y="3548362"/>
                <a:ext cx="7405298" cy="119684"/>
                <a:chOff x="885515" y="3548362"/>
                <a:chExt cx="7405298" cy="119684"/>
              </a:xfrm>
            </p:grpSpPr>
            <p:cxnSp>
              <p:nvCxnSpPr>
                <p:cNvPr id="83" name="Straight Connector 82">
                  <a:extLst>
                    <a:ext uri="{FF2B5EF4-FFF2-40B4-BE49-F238E27FC236}">
                      <a16:creationId xmlns:a16="http://schemas.microsoft.com/office/drawing/2014/main" id="{87844789-F114-4890-9B4F-35EC75AB849C}"/>
                    </a:ext>
                  </a:extLst>
                </p:cNvPr>
                <p:cNvCxnSpPr>
                  <a:cxnSpLocks/>
                </p:cNvCxnSpPr>
                <p:nvPr/>
              </p:nvCxnSpPr>
              <p:spPr>
                <a:xfrm>
                  <a:off x="885515" y="3561027"/>
                  <a:ext cx="7405298"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4" name="Straight Connector 83">
                  <a:extLst>
                    <a:ext uri="{FF2B5EF4-FFF2-40B4-BE49-F238E27FC236}">
                      <a16:creationId xmlns:a16="http://schemas.microsoft.com/office/drawing/2014/main" id="{7CA58DE0-5F65-480B-B387-7F96C52F1004}"/>
                    </a:ext>
                  </a:extLst>
                </p:cNvPr>
                <p:cNvCxnSpPr>
                  <a:cxnSpLocks/>
                </p:cNvCxnSpPr>
                <p:nvPr/>
              </p:nvCxnSpPr>
              <p:spPr>
                <a:xfrm>
                  <a:off x="4585366" y="3550083"/>
                  <a:ext cx="0" cy="11635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5" name="Straight Connector 84">
                  <a:extLst>
                    <a:ext uri="{FF2B5EF4-FFF2-40B4-BE49-F238E27FC236}">
                      <a16:creationId xmlns:a16="http://schemas.microsoft.com/office/drawing/2014/main" id="{8FCEA821-45C6-4C94-A45D-3CDF89AFBA27}"/>
                    </a:ext>
                  </a:extLst>
                </p:cNvPr>
                <p:cNvCxnSpPr>
                  <a:cxnSpLocks/>
                </p:cNvCxnSpPr>
                <p:nvPr/>
              </p:nvCxnSpPr>
              <p:spPr>
                <a:xfrm>
                  <a:off x="892659" y="3549966"/>
                  <a:ext cx="0" cy="11808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6" name="Straight Connector 85">
                  <a:extLst>
                    <a:ext uri="{FF2B5EF4-FFF2-40B4-BE49-F238E27FC236}">
                      <a16:creationId xmlns:a16="http://schemas.microsoft.com/office/drawing/2014/main" id="{D4624F94-08B3-48D4-A5F4-302AEC6E1B58}"/>
                    </a:ext>
                  </a:extLst>
                </p:cNvPr>
                <p:cNvCxnSpPr/>
                <p:nvPr/>
              </p:nvCxnSpPr>
              <p:spPr>
                <a:xfrm>
                  <a:off x="8286024" y="3548362"/>
                  <a:ext cx="0" cy="11808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7" name="Straight Connector 86">
                  <a:extLst>
                    <a:ext uri="{FF2B5EF4-FFF2-40B4-BE49-F238E27FC236}">
                      <a16:creationId xmlns:a16="http://schemas.microsoft.com/office/drawing/2014/main" id="{B4008DF4-1F80-42FE-AF56-BC18A5B4AAC8}"/>
                    </a:ext>
                  </a:extLst>
                </p:cNvPr>
                <p:cNvCxnSpPr>
                  <a:cxnSpLocks/>
                </p:cNvCxnSpPr>
                <p:nvPr/>
              </p:nvCxnSpPr>
              <p:spPr>
                <a:xfrm>
                  <a:off x="163119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8" name="Straight Connector 87">
                  <a:extLst>
                    <a:ext uri="{FF2B5EF4-FFF2-40B4-BE49-F238E27FC236}">
                      <a16:creationId xmlns:a16="http://schemas.microsoft.com/office/drawing/2014/main" id="{9AA100B1-2D5A-46C0-B867-E4BAF592E166}"/>
                    </a:ext>
                  </a:extLst>
                </p:cNvPr>
                <p:cNvCxnSpPr>
                  <a:cxnSpLocks/>
                </p:cNvCxnSpPr>
                <p:nvPr/>
              </p:nvCxnSpPr>
              <p:spPr>
                <a:xfrm>
                  <a:off x="236973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9" name="Straight Connector 88">
                  <a:extLst>
                    <a:ext uri="{FF2B5EF4-FFF2-40B4-BE49-F238E27FC236}">
                      <a16:creationId xmlns:a16="http://schemas.microsoft.com/office/drawing/2014/main" id="{3CFC7883-DA88-43D1-B68B-4CC314FF0DF5}"/>
                    </a:ext>
                  </a:extLst>
                </p:cNvPr>
                <p:cNvCxnSpPr>
                  <a:cxnSpLocks/>
                </p:cNvCxnSpPr>
                <p:nvPr/>
              </p:nvCxnSpPr>
              <p:spPr>
                <a:xfrm>
                  <a:off x="310827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700B6C5E-B4DF-4E7C-9E87-46306521EF14}"/>
                    </a:ext>
                  </a:extLst>
                </p:cNvPr>
                <p:cNvCxnSpPr>
                  <a:cxnSpLocks/>
                </p:cNvCxnSpPr>
                <p:nvPr/>
              </p:nvCxnSpPr>
              <p:spPr>
                <a:xfrm>
                  <a:off x="384681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1" name="Straight Connector 90">
                  <a:extLst>
                    <a:ext uri="{FF2B5EF4-FFF2-40B4-BE49-F238E27FC236}">
                      <a16:creationId xmlns:a16="http://schemas.microsoft.com/office/drawing/2014/main" id="{C1117C82-EE03-489E-85CB-5BD898F595F9}"/>
                    </a:ext>
                  </a:extLst>
                </p:cNvPr>
                <p:cNvCxnSpPr>
                  <a:cxnSpLocks/>
                </p:cNvCxnSpPr>
                <p:nvPr/>
              </p:nvCxnSpPr>
              <p:spPr>
                <a:xfrm>
                  <a:off x="532876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6A860996-252E-49A1-B27F-04469481BC64}"/>
                    </a:ext>
                  </a:extLst>
                </p:cNvPr>
                <p:cNvCxnSpPr>
                  <a:cxnSpLocks/>
                </p:cNvCxnSpPr>
                <p:nvPr/>
              </p:nvCxnSpPr>
              <p:spPr>
                <a:xfrm>
                  <a:off x="606730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AF5C0E7C-2255-4EDF-9147-EC813D64A9CB}"/>
                    </a:ext>
                  </a:extLst>
                </p:cNvPr>
                <p:cNvCxnSpPr>
                  <a:cxnSpLocks/>
                </p:cNvCxnSpPr>
                <p:nvPr/>
              </p:nvCxnSpPr>
              <p:spPr>
                <a:xfrm>
                  <a:off x="680584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4" name="Straight Connector 93">
                  <a:extLst>
                    <a:ext uri="{FF2B5EF4-FFF2-40B4-BE49-F238E27FC236}">
                      <a16:creationId xmlns:a16="http://schemas.microsoft.com/office/drawing/2014/main" id="{33091E12-EB74-44FD-B762-0453DDF94175}"/>
                    </a:ext>
                  </a:extLst>
                </p:cNvPr>
                <p:cNvCxnSpPr>
                  <a:cxnSpLocks/>
                </p:cNvCxnSpPr>
                <p:nvPr/>
              </p:nvCxnSpPr>
              <p:spPr>
                <a:xfrm>
                  <a:off x="754438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grpSp>
      <p:sp>
        <p:nvSpPr>
          <p:cNvPr id="3" name="Content Placeholder 2">
            <a:extLst>
              <a:ext uri="{FF2B5EF4-FFF2-40B4-BE49-F238E27FC236}">
                <a16:creationId xmlns:a16="http://schemas.microsoft.com/office/drawing/2014/main" id="{D6CA2E7E-4936-47AB-88F6-D0A73F8861DE}"/>
              </a:ext>
            </a:extLst>
          </p:cNvPr>
          <p:cNvSpPr txBox="1">
            <a:spLocks/>
          </p:cNvSpPr>
          <p:nvPr/>
        </p:nvSpPr>
        <p:spPr>
          <a:xfrm>
            <a:off x="629464" y="3439098"/>
            <a:ext cx="10958513" cy="2518787"/>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What numbers can you see on the number line?</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Let’s count along the number line in multiples of…</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Can you start in different places? </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What’s the next multiple of… after…? What’s the multiple of… before…?</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Can you count backwards as well as forwards?</a:t>
            </a:r>
          </a:p>
          <a:p>
            <a:pPr>
              <a:lnSpc>
                <a:spcPct val="120000"/>
              </a:lnSpc>
              <a:spcBef>
                <a:spcPts val="600"/>
              </a:spcBef>
              <a:spcAft>
                <a:spcPts val="600"/>
              </a:spcAft>
              <a:buFont typeface="Arial" panose="020B0604020202020204" pitchFamily="34" charset="0"/>
              <a:buChar char="•"/>
            </a:pPr>
            <a:endParaRPr lang="en-GB" sz="2000" dirty="0"/>
          </a:p>
          <a:p>
            <a:pPr marL="0" indent="0">
              <a:lnSpc>
                <a:spcPct val="120000"/>
              </a:lnSpc>
              <a:spcBef>
                <a:spcPts val="600"/>
              </a:spcBef>
              <a:spcAft>
                <a:spcPts val="600"/>
              </a:spcAft>
              <a:buNone/>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p:txBody>
      </p:sp>
    </p:spTree>
    <p:custDataLst>
      <p:tags r:id="rId1"/>
    </p:custDataLst>
    <p:extLst>
      <p:ext uri="{BB962C8B-B14F-4D97-AF65-F5344CB8AC3E}">
        <p14:creationId xmlns:p14="http://schemas.microsoft.com/office/powerpoint/2010/main" val="302095822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5"/>
                                        </p:tgtEl>
                                        <p:attrNameLst>
                                          <p:attrName>style.visibility</p:attrName>
                                        </p:attrNameLst>
                                      </p:cBhvr>
                                      <p:to>
                                        <p:strVal val="hidden"/>
                                      </p:to>
                                    </p:set>
                                  </p:childTnLst>
                                </p:cTn>
                              </p:par>
                              <p:par>
                                <p:cTn id="7" presetID="1" presetClass="entr" presetSubtype="0" fill="hold" nodeType="withEffect">
                                  <p:stCondLst>
                                    <p:cond delay="0"/>
                                  </p:stCondLst>
                                  <p:childTnLst>
                                    <p:set>
                                      <p:cBhvr>
                                        <p:cTn id="8" dur="1" fill="hold">
                                          <p:stCondLst>
                                            <p:cond delay="0"/>
                                          </p:stCondLst>
                                        </p:cTn>
                                        <p:tgtEl>
                                          <p:spTgt spid="7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xit" presetSubtype="0" fill="hold" nodeType="clickEffect">
                                  <p:stCondLst>
                                    <p:cond delay="0"/>
                                  </p:stCondLst>
                                  <p:childTnLst>
                                    <p:set>
                                      <p:cBhvr>
                                        <p:cTn id="12" dur="1" fill="hold">
                                          <p:stCondLst>
                                            <p:cond delay="0"/>
                                          </p:stCondLst>
                                        </p:cTn>
                                        <p:tgtEl>
                                          <p:spTgt spid="78"/>
                                        </p:tgtEl>
                                        <p:attrNameLst>
                                          <p:attrName>style.visibility</p:attrName>
                                        </p:attrNameLst>
                                      </p:cBhvr>
                                      <p:to>
                                        <p:strVal val="hidden"/>
                                      </p:to>
                                    </p:set>
                                  </p:childTnLst>
                                </p:cTn>
                              </p:par>
                              <p:par>
                                <p:cTn id="13" presetID="1" presetClass="entr" presetSubtype="0" fill="hold" nodeType="withEffect">
                                  <p:stCondLst>
                                    <p:cond delay="0"/>
                                  </p:stCondLst>
                                  <p:childTnLst>
                                    <p:set>
                                      <p:cBhvr>
                                        <p:cTn id="14" dur="1" fill="hold">
                                          <p:stCondLst>
                                            <p:cond delay="0"/>
                                          </p:stCondLst>
                                        </p:cTn>
                                        <p:tgtEl>
                                          <p:spTgt spid="5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nodeType="clickEffect">
                                  <p:stCondLst>
                                    <p:cond delay="0"/>
                                  </p:stCondLst>
                                  <p:childTnLst>
                                    <p:set>
                                      <p:cBhvr>
                                        <p:cTn id="18" dur="1" fill="hold">
                                          <p:stCondLst>
                                            <p:cond delay="0"/>
                                          </p:stCondLst>
                                        </p:cTn>
                                        <p:tgtEl>
                                          <p:spTgt spid="5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1B413F9-6D2A-4290-8957-1477494D8981}"/>
              </a:ext>
            </a:extLst>
          </p:cNvPr>
          <p:cNvSpPr>
            <a:spLocks noGrp="1"/>
          </p:cNvSpPr>
          <p:nvPr>
            <p:ph type="title"/>
          </p:nvPr>
        </p:nvSpPr>
        <p:spPr/>
        <p:txBody>
          <a:bodyPr/>
          <a:lstStyle/>
          <a:p>
            <a:r>
              <a:rPr lang="en-GB" dirty="0"/>
              <a:t>1NF-2 Count forwards and backwards in multiples of 2, 5 and 10</a:t>
            </a:r>
          </a:p>
        </p:txBody>
      </p:sp>
      <p:pic>
        <p:nvPicPr>
          <p:cNvPr id="4" name="Picture 3">
            <a:extLst>
              <a:ext uri="{FF2B5EF4-FFF2-40B4-BE49-F238E27FC236}">
                <a16:creationId xmlns:a16="http://schemas.microsoft.com/office/drawing/2014/main" id="{238A5C72-164A-422A-B989-002621FCA53A}"/>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3028456" y="1557338"/>
            <a:ext cx="6135088" cy="240473"/>
          </a:xfrm>
          <a:prstGeom prst="rect">
            <a:avLst/>
          </a:prstGeom>
        </p:spPr>
      </p:pic>
      <p:pic>
        <p:nvPicPr>
          <p:cNvPr id="28" name="Picture 27">
            <a:extLst>
              <a:ext uri="{FF2B5EF4-FFF2-40B4-BE49-F238E27FC236}">
                <a16:creationId xmlns:a16="http://schemas.microsoft.com/office/drawing/2014/main" id="{C8318E8A-C4D5-4F7D-AE70-8A2B83DCE9AF}"/>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999"/>
          <a:stretch/>
        </p:blipFill>
        <p:spPr>
          <a:xfrm>
            <a:off x="3028456" y="1797810"/>
            <a:ext cx="259232" cy="288032"/>
          </a:xfrm>
          <a:prstGeom prst="rect">
            <a:avLst/>
          </a:prstGeom>
        </p:spPr>
      </p:pic>
      <p:pic>
        <p:nvPicPr>
          <p:cNvPr id="29" name="Picture 28">
            <a:extLst>
              <a:ext uri="{FF2B5EF4-FFF2-40B4-BE49-F238E27FC236}">
                <a16:creationId xmlns:a16="http://schemas.microsoft.com/office/drawing/2014/main" id="{C60D780E-A594-4828-82D7-C23A65943756}"/>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3935760" y="1797810"/>
            <a:ext cx="720080" cy="720080"/>
          </a:xfrm>
          <a:prstGeom prst="rect">
            <a:avLst/>
          </a:prstGeom>
        </p:spPr>
      </p:pic>
      <p:pic>
        <p:nvPicPr>
          <p:cNvPr id="30" name="Picture 29">
            <a:extLst>
              <a:ext uri="{FF2B5EF4-FFF2-40B4-BE49-F238E27FC236}">
                <a16:creationId xmlns:a16="http://schemas.microsoft.com/office/drawing/2014/main" id="{43642560-9399-4F6B-9634-1F41E1BF5D96}"/>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5087888" y="1797810"/>
            <a:ext cx="720080" cy="1008112"/>
          </a:xfrm>
          <a:prstGeom prst="rect">
            <a:avLst/>
          </a:prstGeom>
        </p:spPr>
      </p:pic>
      <p:pic>
        <p:nvPicPr>
          <p:cNvPr id="31" name="Picture 30">
            <a:extLst>
              <a:ext uri="{FF2B5EF4-FFF2-40B4-BE49-F238E27FC236}">
                <a16:creationId xmlns:a16="http://schemas.microsoft.com/office/drawing/2014/main" id="{F6BA6560-4B3F-492E-B132-9118339F4E2E}"/>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6240016" y="1797810"/>
            <a:ext cx="720080" cy="1368152"/>
          </a:xfrm>
          <a:prstGeom prst="rect">
            <a:avLst/>
          </a:prstGeom>
        </p:spPr>
      </p:pic>
      <p:pic>
        <p:nvPicPr>
          <p:cNvPr id="32" name="Picture 31">
            <a:extLst>
              <a:ext uri="{FF2B5EF4-FFF2-40B4-BE49-F238E27FC236}">
                <a16:creationId xmlns:a16="http://schemas.microsoft.com/office/drawing/2014/main" id="{85D80E2C-B60C-4C9B-AFBF-94C2C65907CB}"/>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7392144" y="1797810"/>
            <a:ext cx="792088" cy="1584176"/>
          </a:xfrm>
          <a:prstGeom prst="rect">
            <a:avLst/>
          </a:prstGeom>
        </p:spPr>
      </p:pic>
      <p:pic>
        <p:nvPicPr>
          <p:cNvPr id="34" name="Picture 33">
            <a:extLst>
              <a:ext uri="{FF2B5EF4-FFF2-40B4-BE49-F238E27FC236}">
                <a16:creationId xmlns:a16="http://schemas.microsoft.com/office/drawing/2014/main" id="{10DBE3EE-5E8D-464E-A522-60B103D54D98}"/>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r="-14801"/>
          <a:stretch/>
        </p:blipFill>
        <p:spPr>
          <a:xfrm>
            <a:off x="8544272" y="1797810"/>
            <a:ext cx="720080" cy="1800200"/>
          </a:xfrm>
          <a:prstGeom prst="rect">
            <a:avLst/>
          </a:prstGeom>
        </p:spPr>
      </p:pic>
      <p:sp>
        <p:nvSpPr>
          <p:cNvPr id="6" name="TextBox 19">
            <a:extLst>
              <a:ext uri="{FF2B5EF4-FFF2-40B4-BE49-F238E27FC236}">
                <a16:creationId xmlns:a16="http://schemas.microsoft.com/office/drawing/2014/main" id="{893D0F41-859C-4951-B806-465138BFA1C1}"/>
              </a:ext>
            </a:extLst>
          </p:cNvPr>
          <p:cNvSpPr txBox="1"/>
          <p:nvPr/>
        </p:nvSpPr>
        <p:spPr>
          <a:xfrm>
            <a:off x="1528762" y="5908656"/>
            <a:ext cx="6655469" cy="400110"/>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algn="ctr">
              <a:buNone/>
            </a:pPr>
            <a:r>
              <a:rPr lang="en-US" sz="2000" i="1" dirty="0"/>
              <a:t>A</a:t>
            </a:r>
            <a:r>
              <a:rPr lang="en-GB" sz="2000" i="1" dirty="0" err="1"/>
              <a:t>ll</a:t>
            </a:r>
            <a:r>
              <a:rPr lang="en-GB" sz="2000" i="1" dirty="0"/>
              <a:t> multiples of two have </a:t>
            </a:r>
            <a:r>
              <a:rPr lang="en-GB" sz="2000" dirty="0"/>
              <a:t>twos</a:t>
            </a:r>
            <a:r>
              <a:rPr lang="en-GB" sz="2000" i="1" dirty="0"/>
              <a:t> in them.</a:t>
            </a:r>
          </a:p>
        </p:txBody>
      </p:sp>
      <p:sp>
        <p:nvSpPr>
          <p:cNvPr id="7" name="Content Placeholder 2">
            <a:extLst>
              <a:ext uri="{FF2B5EF4-FFF2-40B4-BE49-F238E27FC236}">
                <a16:creationId xmlns:a16="http://schemas.microsoft.com/office/drawing/2014/main" id="{992C9036-A99C-4534-AE3A-EB6A0403583E}"/>
              </a:ext>
            </a:extLst>
          </p:cNvPr>
          <p:cNvSpPr txBox="1">
            <a:spLocks/>
          </p:cNvSpPr>
          <p:nvPr/>
        </p:nvSpPr>
        <p:spPr>
          <a:xfrm>
            <a:off x="629464" y="3439098"/>
            <a:ext cx="7554768" cy="1330321"/>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Let’s look more closely at multiples of two. </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What do you notice about the number plates? </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Can you find some of your own number plates like these? Can you find the </a:t>
            </a:r>
            <a:r>
              <a:rPr lang="en-GB" sz="2000" i="1" dirty="0">
                <a:latin typeface="Arial" panose="020B0604020202020204" pitchFamily="34" charset="0"/>
                <a:cs typeface="Arial" panose="020B0604020202020204" pitchFamily="34" charset="0"/>
              </a:rPr>
              <a:t>twos</a:t>
            </a:r>
            <a:r>
              <a:rPr lang="en-GB" sz="2000" dirty="0">
                <a:latin typeface="Arial" panose="020B0604020202020204" pitchFamily="34" charset="0"/>
                <a:cs typeface="Arial" panose="020B0604020202020204" pitchFamily="34" charset="0"/>
              </a:rPr>
              <a:t> in each of plate?</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Run your finger along each row of 2 and count in twos.</a:t>
            </a:r>
            <a:endParaRPr lang="en-GB" sz="2000" kern="0" dirty="0">
              <a:solidFill>
                <a:schemeClr val="tx1"/>
              </a:solidFill>
            </a:endParaRPr>
          </a:p>
        </p:txBody>
      </p:sp>
    </p:spTree>
    <p:extLst>
      <p:ext uri="{BB962C8B-B14F-4D97-AF65-F5344CB8AC3E}">
        <p14:creationId xmlns:p14="http://schemas.microsoft.com/office/powerpoint/2010/main" val="319951579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fade">
                                      <p:cBhvr>
                                        <p:cTn id="12" dur="500"/>
                                        <p:tgtEl>
                                          <p:spTgt spid="2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0"/>
                                        </p:tgtEl>
                                        <p:attrNameLst>
                                          <p:attrName>style.visibility</p:attrName>
                                        </p:attrNameLst>
                                      </p:cBhvr>
                                      <p:to>
                                        <p:strVal val="visible"/>
                                      </p:to>
                                    </p:set>
                                    <p:animEffect transition="in" filter="fade">
                                      <p:cBhvr>
                                        <p:cTn id="17" dur="500"/>
                                        <p:tgtEl>
                                          <p:spTgt spid="3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fade">
                                      <p:cBhvr>
                                        <p:cTn id="22" dur="500"/>
                                        <p:tgtEl>
                                          <p:spTgt spid="31"/>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2"/>
                                        </p:tgtEl>
                                        <p:attrNameLst>
                                          <p:attrName>style.visibility</p:attrName>
                                        </p:attrNameLst>
                                      </p:cBhvr>
                                      <p:to>
                                        <p:strVal val="visible"/>
                                      </p:to>
                                    </p:set>
                                    <p:animEffect transition="in" filter="fade">
                                      <p:cBhvr>
                                        <p:cTn id="27" dur="500"/>
                                        <p:tgtEl>
                                          <p:spTgt spid="32"/>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4"/>
                                        </p:tgtEl>
                                        <p:attrNameLst>
                                          <p:attrName>style.visibility</p:attrName>
                                        </p:attrNameLst>
                                      </p:cBhvr>
                                      <p:to>
                                        <p:strVal val="visible"/>
                                      </p:to>
                                    </p:set>
                                    <p:animEffect transition="in" filter="fade">
                                      <p:cBhvr>
                                        <p:cTn id="32"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5F98E75-EA08-44EB-A196-EC66AECBD39C}"/>
              </a:ext>
            </a:extLst>
          </p:cNvPr>
          <p:cNvSpPr>
            <a:spLocks noGrp="1"/>
          </p:cNvSpPr>
          <p:nvPr>
            <p:ph type="title"/>
          </p:nvPr>
        </p:nvSpPr>
        <p:spPr/>
        <p:txBody>
          <a:bodyPr/>
          <a:lstStyle/>
          <a:p>
            <a:r>
              <a:rPr lang="en-GB" dirty="0"/>
              <a:t>1NF-2 Count forwards and backwards in multiples of 2, 5 and 10</a:t>
            </a:r>
          </a:p>
        </p:txBody>
      </p:sp>
      <p:pic>
        <p:nvPicPr>
          <p:cNvPr id="15" name="Picture 14" descr="A picture containing object, mirror&#10;&#10;Description automatically generated">
            <a:extLst>
              <a:ext uri="{FF2B5EF4-FFF2-40B4-BE49-F238E27FC236}">
                <a16:creationId xmlns:a16="http://schemas.microsoft.com/office/drawing/2014/main" id="{73FFF3A8-5BE9-4916-90FF-5A82E058BA2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64614" y="1961462"/>
            <a:ext cx="501282" cy="254381"/>
          </a:xfrm>
          <a:prstGeom prst="rect">
            <a:avLst/>
          </a:prstGeom>
        </p:spPr>
      </p:pic>
      <p:pic>
        <p:nvPicPr>
          <p:cNvPr id="16" name="Picture 15">
            <a:extLst>
              <a:ext uri="{FF2B5EF4-FFF2-40B4-BE49-F238E27FC236}">
                <a16:creationId xmlns:a16="http://schemas.microsoft.com/office/drawing/2014/main" id="{D9D91B0D-AEB1-4B29-8D26-4A96A4AF5D0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03605" y="1961461"/>
            <a:ext cx="501282" cy="501282"/>
          </a:xfrm>
          <a:prstGeom prst="rect">
            <a:avLst/>
          </a:prstGeom>
        </p:spPr>
      </p:pic>
      <p:pic>
        <p:nvPicPr>
          <p:cNvPr id="17" name="Picture 16">
            <a:extLst>
              <a:ext uri="{FF2B5EF4-FFF2-40B4-BE49-F238E27FC236}">
                <a16:creationId xmlns:a16="http://schemas.microsoft.com/office/drawing/2014/main" id="{97730501-71D8-4109-94A0-2E2A8AFAE7D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042596" y="1961461"/>
            <a:ext cx="501282" cy="748182"/>
          </a:xfrm>
          <a:prstGeom prst="rect">
            <a:avLst/>
          </a:prstGeom>
        </p:spPr>
      </p:pic>
      <p:pic>
        <p:nvPicPr>
          <p:cNvPr id="18" name="Picture 17">
            <a:extLst>
              <a:ext uri="{FF2B5EF4-FFF2-40B4-BE49-F238E27FC236}">
                <a16:creationId xmlns:a16="http://schemas.microsoft.com/office/drawing/2014/main" id="{E90D9BB8-6624-4E3D-96CF-11212469944C}"/>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881587" y="1961462"/>
            <a:ext cx="501282" cy="995081"/>
          </a:xfrm>
          <a:prstGeom prst="rect">
            <a:avLst/>
          </a:prstGeom>
        </p:spPr>
      </p:pic>
      <p:pic>
        <p:nvPicPr>
          <p:cNvPr id="19" name="Picture 18">
            <a:extLst>
              <a:ext uri="{FF2B5EF4-FFF2-40B4-BE49-F238E27FC236}">
                <a16:creationId xmlns:a16="http://schemas.microsoft.com/office/drawing/2014/main" id="{82AE26CF-B290-4D8B-9604-AFEC1F3D7CAF}"/>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720586" y="1961462"/>
            <a:ext cx="501282" cy="1241981"/>
          </a:xfrm>
          <a:prstGeom prst="rect">
            <a:avLst/>
          </a:prstGeom>
        </p:spPr>
      </p:pic>
      <p:pic>
        <p:nvPicPr>
          <p:cNvPr id="20" name="Picture 19" descr="A close up of a logo&#10;&#10;Description automatically generated">
            <a:extLst>
              <a:ext uri="{FF2B5EF4-FFF2-40B4-BE49-F238E27FC236}">
                <a16:creationId xmlns:a16="http://schemas.microsoft.com/office/drawing/2014/main" id="{BFBE02C5-5F6B-45AA-9AD6-02D6EAD17CA0}"/>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561958" y="1961462"/>
            <a:ext cx="501282" cy="1548735"/>
          </a:xfrm>
          <a:prstGeom prst="rect">
            <a:avLst/>
          </a:prstGeom>
        </p:spPr>
      </p:pic>
      <p:pic>
        <p:nvPicPr>
          <p:cNvPr id="21" name="Picture 20" descr="A picture containing weapon&#10;&#10;Description automatically generated">
            <a:extLst>
              <a:ext uri="{FF2B5EF4-FFF2-40B4-BE49-F238E27FC236}">
                <a16:creationId xmlns:a16="http://schemas.microsoft.com/office/drawing/2014/main" id="{16E37BC2-BEB5-45A4-AD91-1D7A558C1313}"/>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400951" y="1961461"/>
            <a:ext cx="501282" cy="1795636"/>
          </a:xfrm>
          <a:prstGeom prst="rect">
            <a:avLst/>
          </a:prstGeom>
        </p:spPr>
      </p:pic>
      <p:pic>
        <p:nvPicPr>
          <p:cNvPr id="22" name="Picture 21" descr="A picture containing scissors&#10;&#10;Description automatically generated">
            <a:extLst>
              <a:ext uri="{FF2B5EF4-FFF2-40B4-BE49-F238E27FC236}">
                <a16:creationId xmlns:a16="http://schemas.microsoft.com/office/drawing/2014/main" id="{B29EF237-0194-4E8C-BF85-2EF1B5AC921E}"/>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8239944" y="1961461"/>
            <a:ext cx="501282" cy="2042536"/>
          </a:xfrm>
          <a:prstGeom prst="rect">
            <a:avLst/>
          </a:prstGeom>
        </p:spPr>
      </p:pic>
      <p:pic>
        <p:nvPicPr>
          <p:cNvPr id="23" name="Picture 22">
            <a:extLst>
              <a:ext uri="{FF2B5EF4-FFF2-40B4-BE49-F238E27FC236}">
                <a16:creationId xmlns:a16="http://schemas.microsoft.com/office/drawing/2014/main" id="{E8AB41E5-CA20-4490-B999-6F90BC243981}"/>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9078935" y="1961462"/>
            <a:ext cx="501282" cy="2289435"/>
          </a:xfrm>
          <a:prstGeom prst="rect">
            <a:avLst/>
          </a:prstGeom>
        </p:spPr>
      </p:pic>
      <p:pic>
        <p:nvPicPr>
          <p:cNvPr id="24" name="Picture 23" descr="A picture containing scissors, tool&#10;&#10;Description automatically generated">
            <a:extLst>
              <a:ext uri="{FF2B5EF4-FFF2-40B4-BE49-F238E27FC236}">
                <a16:creationId xmlns:a16="http://schemas.microsoft.com/office/drawing/2014/main" id="{8EDF8771-B55B-42A6-B1A5-C5A655616E05}"/>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9939474" y="1961461"/>
            <a:ext cx="501282" cy="2540076"/>
          </a:xfrm>
          <a:prstGeom prst="rect">
            <a:avLst/>
          </a:prstGeom>
        </p:spPr>
      </p:pic>
      <p:pic>
        <p:nvPicPr>
          <p:cNvPr id="26" name="Picture 25">
            <a:extLst>
              <a:ext uri="{FF2B5EF4-FFF2-40B4-BE49-F238E27FC236}">
                <a16:creationId xmlns:a16="http://schemas.microsoft.com/office/drawing/2014/main" id="{664BC5DF-7E66-4524-B7D5-5968923AD823}"/>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766459" y="1557338"/>
            <a:ext cx="8411430" cy="134673"/>
          </a:xfrm>
          <a:prstGeom prst="rect">
            <a:avLst/>
          </a:prstGeom>
        </p:spPr>
      </p:pic>
      <p:sp>
        <p:nvSpPr>
          <p:cNvPr id="27" name="TextBox 26">
            <a:extLst>
              <a:ext uri="{FF2B5EF4-FFF2-40B4-BE49-F238E27FC236}">
                <a16:creationId xmlns:a16="http://schemas.microsoft.com/office/drawing/2014/main" id="{CFC81948-73C0-484C-B3FC-CC644CD9138F}"/>
              </a:ext>
            </a:extLst>
          </p:cNvPr>
          <p:cNvSpPr txBox="1"/>
          <p:nvPr/>
        </p:nvSpPr>
        <p:spPr bwMode="auto">
          <a:xfrm>
            <a:off x="1634512" y="1671637"/>
            <a:ext cx="28084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Myriad Pro Semibold" charset="0"/>
                <a:ea typeface="Myriad Pro Semibold" charset="0"/>
                <a:cs typeface="Myriad Pro Semibold" charset="0"/>
              </a:rPr>
              <a:t>0</a:t>
            </a:r>
          </a:p>
        </p:txBody>
      </p:sp>
      <p:sp>
        <p:nvSpPr>
          <p:cNvPr id="28" name="TextBox 27">
            <a:extLst>
              <a:ext uri="{FF2B5EF4-FFF2-40B4-BE49-F238E27FC236}">
                <a16:creationId xmlns:a16="http://schemas.microsoft.com/office/drawing/2014/main" id="{D9BDF5EE-13EC-4865-AF20-63A775177690}"/>
              </a:ext>
            </a:extLst>
          </p:cNvPr>
          <p:cNvSpPr txBox="1"/>
          <p:nvPr/>
        </p:nvSpPr>
        <p:spPr bwMode="auto">
          <a:xfrm>
            <a:off x="2474354" y="1671637"/>
            <a:ext cx="28084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Myriad Pro Semibold" charset="0"/>
                <a:ea typeface="Myriad Pro Semibold" charset="0"/>
                <a:cs typeface="Myriad Pro Semibold" charset="0"/>
              </a:rPr>
              <a:t>2</a:t>
            </a:r>
          </a:p>
        </p:txBody>
      </p:sp>
      <p:sp>
        <p:nvSpPr>
          <p:cNvPr id="29" name="TextBox 28">
            <a:extLst>
              <a:ext uri="{FF2B5EF4-FFF2-40B4-BE49-F238E27FC236}">
                <a16:creationId xmlns:a16="http://schemas.microsoft.com/office/drawing/2014/main" id="{67A48B5F-76E7-407A-BEF5-3C34FEE431B4}"/>
              </a:ext>
            </a:extLst>
          </p:cNvPr>
          <p:cNvSpPr txBox="1"/>
          <p:nvPr/>
        </p:nvSpPr>
        <p:spPr bwMode="auto">
          <a:xfrm>
            <a:off x="3313346" y="1671637"/>
            <a:ext cx="28084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Myriad Pro Semibold" charset="0"/>
                <a:ea typeface="Myriad Pro Semibold" charset="0"/>
                <a:cs typeface="Myriad Pro Semibold" charset="0"/>
              </a:rPr>
              <a:t>4</a:t>
            </a:r>
          </a:p>
        </p:txBody>
      </p:sp>
      <p:sp>
        <p:nvSpPr>
          <p:cNvPr id="30" name="TextBox 29">
            <a:extLst>
              <a:ext uri="{FF2B5EF4-FFF2-40B4-BE49-F238E27FC236}">
                <a16:creationId xmlns:a16="http://schemas.microsoft.com/office/drawing/2014/main" id="{C76C81D9-EB91-47A7-BD6F-ED3C9F743574}"/>
              </a:ext>
            </a:extLst>
          </p:cNvPr>
          <p:cNvSpPr txBox="1"/>
          <p:nvPr/>
        </p:nvSpPr>
        <p:spPr bwMode="auto">
          <a:xfrm>
            <a:off x="4150929" y="1671637"/>
            <a:ext cx="28084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Myriad Pro Semibold" charset="0"/>
                <a:ea typeface="Myriad Pro Semibold" charset="0"/>
                <a:cs typeface="Myriad Pro Semibold" charset="0"/>
              </a:rPr>
              <a:t>6</a:t>
            </a:r>
          </a:p>
        </p:txBody>
      </p:sp>
      <p:sp>
        <p:nvSpPr>
          <p:cNvPr id="31" name="TextBox 30">
            <a:extLst>
              <a:ext uri="{FF2B5EF4-FFF2-40B4-BE49-F238E27FC236}">
                <a16:creationId xmlns:a16="http://schemas.microsoft.com/office/drawing/2014/main" id="{06744AA2-8187-4B63-9B5F-08B17FEE93AA}"/>
              </a:ext>
            </a:extLst>
          </p:cNvPr>
          <p:cNvSpPr txBox="1"/>
          <p:nvPr/>
        </p:nvSpPr>
        <p:spPr bwMode="auto">
          <a:xfrm>
            <a:off x="4992043" y="1671637"/>
            <a:ext cx="28084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Myriad Pro Semibold" charset="0"/>
                <a:ea typeface="Myriad Pro Semibold" charset="0"/>
                <a:cs typeface="Myriad Pro Semibold" charset="0"/>
              </a:rPr>
              <a:t>8</a:t>
            </a:r>
          </a:p>
        </p:txBody>
      </p:sp>
      <p:sp>
        <p:nvSpPr>
          <p:cNvPr id="32" name="TextBox 31">
            <a:extLst>
              <a:ext uri="{FF2B5EF4-FFF2-40B4-BE49-F238E27FC236}">
                <a16:creationId xmlns:a16="http://schemas.microsoft.com/office/drawing/2014/main" id="{BCBCC4EC-E85C-4DA1-AC0F-7B1F399934F8}"/>
              </a:ext>
            </a:extLst>
          </p:cNvPr>
          <p:cNvSpPr txBox="1"/>
          <p:nvPr/>
        </p:nvSpPr>
        <p:spPr bwMode="auto">
          <a:xfrm>
            <a:off x="5782827" y="1671637"/>
            <a:ext cx="37702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Myriad Pro Semibold" charset="0"/>
                <a:ea typeface="Myriad Pro Semibold" charset="0"/>
                <a:cs typeface="Myriad Pro Semibold" charset="0"/>
              </a:rPr>
              <a:t>10</a:t>
            </a:r>
          </a:p>
        </p:txBody>
      </p:sp>
      <p:sp>
        <p:nvSpPr>
          <p:cNvPr id="33" name="TextBox 32">
            <a:extLst>
              <a:ext uri="{FF2B5EF4-FFF2-40B4-BE49-F238E27FC236}">
                <a16:creationId xmlns:a16="http://schemas.microsoft.com/office/drawing/2014/main" id="{706C50E4-7E47-4993-8FDD-484CCE583A7F}"/>
              </a:ext>
            </a:extLst>
          </p:cNvPr>
          <p:cNvSpPr txBox="1"/>
          <p:nvPr/>
        </p:nvSpPr>
        <p:spPr bwMode="auto">
          <a:xfrm>
            <a:off x="6624197" y="1671637"/>
            <a:ext cx="37702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Myriad Pro Semibold" charset="0"/>
                <a:ea typeface="Myriad Pro Semibold" charset="0"/>
                <a:cs typeface="Myriad Pro Semibold" charset="0"/>
              </a:rPr>
              <a:t>12</a:t>
            </a:r>
          </a:p>
        </p:txBody>
      </p:sp>
      <p:sp>
        <p:nvSpPr>
          <p:cNvPr id="34" name="TextBox 33">
            <a:extLst>
              <a:ext uri="{FF2B5EF4-FFF2-40B4-BE49-F238E27FC236}">
                <a16:creationId xmlns:a16="http://schemas.microsoft.com/office/drawing/2014/main" id="{5AF98A63-4241-4C42-9CF5-92D935657682}"/>
              </a:ext>
            </a:extLst>
          </p:cNvPr>
          <p:cNvSpPr txBox="1"/>
          <p:nvPr/>
        </p:nvSpPr>
        <p:spPr bwMode="auto">
          <a:xfrm>
            <a:off x="7460211" y="1671637"/>
            <a:ext cx="37702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Myriad Pro Semibold" charset="0"/>
                <a:ea typeface="Myriad Pro Semibold" charset="0"/>
                <a:cs typeface="Myriad Pro Semibold" charset="0"/>
              </a:rPr>
              <a:t>14</a:t>
            </a:r>
          </a:p>
        </p:txBody>
      </p:sp>
      <p:sp>
        <p:nvSpPr>
          <p:cNvPr id="35" name="TextBox 34">
            <a:extLst>
              <a:ext uri="{FF2B5EF4-FFF2-40B4-BE49-F238E27FC236}">
                <a16:creationId xmlns:a16="http://schemas.microsoft.com/office/drawing/2014/main" id="{2335A192-F9AC-4478-8C4E-56C6051387E0}"/>
              </a:ext>
            </a:extLst>
          </p:cNvPr>
          <p:cNvSpPr txBox="1"/>
          <p:nvPr/>
        </p:nvSpPr>
        <p:spPr bwMode="auto">
          <a:xfrm>
            <a:off x="8301739" y="1671637"/>
            <a:ext cx="37702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Myriad Pro Semibold" charset="0"/>
                <a:ea typeface="Myriad Pro Semibold" charset="0"/>
                <a:cs typeface="Myriad Pro Semibold" charset="0"/>
              </a:rPr>
              <a:t>16</a:t>
            </a:r>
          </a:p>
        </p:txBody>
      </p:sp>
      <p:sp>
        <p:nvSpPr>
          <p:cNvPr id="36" name="TextBox 35">
            <a:extLst>
              <a:ext uri="{FF2B5EF4-FFF2-40B4-BE49-F238E27FC236}">
                <a16:creationId xmlns:a16="http://schemas.microsoft.com/office/drawing/2014/main" id="{A316041B-7680-4E0E-AAA9-54ACE96905C4}"/>
              </a:ext>
            </a:extLst>
          </p:cNvPr>
          <p:cNvSpPr txBox="1"/>
          <p:nvPr/>
        </p:nvSpPr>
        <p:spPr bwMode="auto">
          <a:xfrm>
            <a:off x="9140574" y="1671637"/>
            <a:ext cx="37702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Myriad Pro Semibold" charset="0"/>
                <a:ea typeface="Myriad Pro Semibold" charset="0"/>
                <a:cs typeface="Myriad Pro Semibold" charset="0"/>
              </a:rPr>
              <a:t>18</a:t>
            </a:r>
          </a:p>
        </p:txBody>
      </p:sp>
      <p:sp>
        <p:nvSpPr>
          <p:cNvPr id="37" name="TextBox 36">
            <a:extLst>
              <a:ext uri="{FF2B5EF4-FFF2-40B4-BE49-F238E27FC236}">
                <a16:creationId xmlns:a16="http://schemas.microsoft.com/office/drawing/2014/main" id="{927F8E38-C727-4DA2-8F39-8E3B3623878B}"/>
              </a:ext>
            </a:extLst>
          </p:cNvPr>
          <p:cNvSpPr txBox="1"/>
          <p:nvPr/>
        </p:nvSpPr>
        <p:spPr bwMode="auto">
          <a:xfrm>
            <a:off x="9979562" y="1671637"/>
            <a:ext cx="37702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Myriad Pro Semibold" charset="0"/>
                <a:ea typeface="Myriad Pro Semibold" charset="0"/>
                <a:cs typeface="Myriad Pro Semibold" charset="0"/>
              </a:rPr>
              <a:t>20</a:t>
            </a:r>
          </a:p>
        </p:txBody>
      </p:sp>
      <p:sp>
        <p:nvSpPr>
          <p:cNvPr id="38" name="TextBox 37">
            <a:extLst>
              <a:ext uri="{FF2B5EF4-FFF2-40B4-BE49-F238E27FC236}">
                <a16:creationId xmlns:a16="http://schemas.microsoft.com/office/drawing/2014/main" id="{F388BD2A-55B3-4D17-9BEF-A29A34DBDA63}"/>
              </a:ext>
            </a:extLst>
          </p:cNvPr>
          <p:cNvSpPr txBox="1"/>
          <p:nvPr/>
        </p:nvSpPr>
        <p:spPr bwMode="auto">
          <a:xfrm>
            <a:off x="2053303" y="1671637"/>
            <a:ext cx="28084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solidFill>
                  <a:srgbClr val="949291"/>
                </a:solidFill>
                <a:latin typeface="Myriad Pro Semibold" charset="0"/>
                <a:ea typeface="Myriad Pro Semibold" charset="0"/>
                <a:cs typeface="Myriad Pro Semibold" charset="0"/>
              </a:rPr>
              <a:t>1</a:t>
            </a:r>
          </a:p>
        </p:txBody>
      </p:sp>
      <p:sp>
        <p:nvSpPr>
          <p:cNvPr id="39" name="TextBox 38">
            <a:extLst>
              <a:ext uri="{FF2B5EF4-FFF2-40B4-BE49-F238E27FC236}">
                <a16:creationId xmlns:a16="http://schemas.microsoft.com/office/drawing/2014/main" id="{14A946AA-5192-46C4-9AEC-1272F99B0D8F}"/>
              </a:ext>
            </a:extLst>
          </p:cNvPr>
          <p:cNvSpPr txBox="1"/>
          <p:nvPr/>
        </p:nvSpPr>
        <p:spPr bwMode="auto">
          <a:xfrm>
            <a:off x="2893872" y="1671637"/>
            <a:ext cx="28084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solidFill>
                  <a:srgbClr val="949291"/>
                </a:solidFill>
                <a:latin typeface="Myriad Pro Semibold" charset="0"/>
                <a:ea typeface="Myriad Pro Semibold" charset="0"/>
                <a:cs typeface="Myriad Pro Semibold" charset="0"/>
              </a:rPr>
              <a:t>3</a:t>
            </a:r>
          </a:p>
        </p:txBody>
      </p:sp>
      <p:sp>
        <p:nvSpPr>
          <p:cNvPr id="40" name="TextBox 39">
            <a:extLst>
              <a:ext uri="{FF2B5EF4-FFF2-40B4-BE49-F238E27FC236}">
                <a16:creationId xmlns:a16="http://schemas.microsoft.com/office/drawing/2014/main" id="{4A64929B-8B6B-4840-9AA9-DD6F01B96AB6}"/>
              </a:ext>
            </a:extLst>
          </p:cNvPr>
          <p:cNvSpPr txBox="1"/>
          <p:nvPr/>
        </p:nvSpPr>
        <p:spPr bwMode="auto">
          <a:xfrm>
            <a:off x="3733011" y="1671637"/>
            <a:ext cx="28084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solidFill>
                  <a:srgbClr val="949291"/>
                </a:solidFill>
                <a:latin typeface="Myriad Pro Semibold" charset="0"/>
                <a:ea typeface="Myriad Pro Semibold" charset="0"/>
                <a:cs typeface="Myriad Pro Semibold" charset="0"/>
              </a:rPr>
              <a:t>5</a:t>
            </a:r>
          </a:p>
        </p:txBody>
      </p:sp>
      <p:sp>
        <p:nvSpPr>
          <p:cNvPr id="41" name="TextBox 40">
            <a:extLst>
              <a:ext uri="{FF2B5EF4-FFF2-40B4-BE49-F238E27FC236}">
                <a16:creationId xmlns:a16="http://schemas.microsoft.com/office/drawing/2014/main" id="{39C5CA71-158F-4AB0-B372-5231C202480C}"/>
              </a:ext>
            </a:extLst>
          </p:cNvPr>
          <p:cNvSpPr txBox="1"/>
          <p:nvPr/>
        </p:nvSpPr>
        <p:spPr bwMode="auto">
          <a:xfrm>
            <a:off x="4570287" y="1671637"/>
            <a:ext cx="28084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solidFill>
                  <a:srgbClr val="949291"/>
                </a:solidFill>
                <a:latin typeface="Myriad Pro Semibold" charset="0"/>
                <a:ea typeface="Myriad Pro Semibold" charset="0"/>
                <a:cs typeface="Myriad Pro Semibold" charset="0"/>
              </a:rPr>
              <a:t>7</a:t>
            </a:r>
          </a:p>
        </p:txBody>
      </p:sp>
      <p:sp>
        <p:nvSpPr>
          <p:cNvPr id="42" name="TextBox 41">
            <a:extLst>
              <a:ext uri="{FF2B5EF4-FFF2-40B4-BE49-F238E27FC236}">
                <a16:creationId xmlns:a16="http://schemas.microsoft.com/office/drawing/2014/main" id="{0F9AC1F0-77ED-4E20-BD45-07F8DFCEC749}"/>
              </a:ext>
            </a:extLst>
          </p:cNvPr>
          <p:cNvSpPr txBox="1"/>
          <p:nvPr/>
        </p:nvSpPr>
        <p:spPr bwMode="auto">
          <a:xfrm>
            <a:off x="5412981" y="1671637"/>
            <a:ext cx="28084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solidFill>
                  <a:srgbClr val="949291"/>
                </a:solidFill>
                <a:latin typeface="Myriad Pro Semibold" charset="0"/>
                <a:ea typeface="Myriad Pro Semibold" charset="0"/>
                <a:cs typeface="Myriad Pro Semibold" charset="0"/>
              </a:rPr>
              <a:t>9</a:t>
            </a:r>
          </a:p>
        </p:txBody>
      </p:sp>
      <p:sp>
        <p:nvSpPr>
          <p:cNvPr id="43" name="TextBox 42">
            <a:extLst>
              <a:ext uri="{FF2B5EF4-FFF2-40B4-BE49-F238E27FC236}">
                <a16:creationId xmlns:a16="http://schemas.microsoft.com/office/drawing/2014/main" id="{9ADBA116-CDC9-474F-83A4-3C8B5F41AA1C}"/>
              </a:ext>
            </a:extLst>
          </p:cNvPr>
          <p:cNvSpPr txBox="1"/>
          <p:nvPr/>
        </p:nvSpPr>
        <p:spPr bwMode="auto">
          <a:xfrm>
            <a:off x="6201890" y="1671637"/>
            <a:ext cx="37702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solidFill>
                  <a:srgbClr val="949291"/>
                </a:solidFill>
                <a:latin typeface="Myriad Pro Semibold" charset="0"/>
                <a:ea typeface="Myriad Pro Semibold" charset="0"/>
                <a:cs typeface="Myriad Pro Semibold" charset="0"/>
              </a:rPr>
              <a:t>11</a:t>
            </a:r>
          </a:p>
        </p:txBody>
      </p:sp>
      <p:sp>
        <p:nvSpPr>
          <p:cNvPr id="44" name="TextBox 43">
            <a:extLst>
              <a:ext uri="{FF2B5EF4-FFF2-40B4-BE49-F238E27FC236}">
                <a16:creationId xmlns:a16="http://schemas.microsoft.com/office/drawing/2014/main" id="{49CFE5F6-460B-43D1-9EA9-A90A3E6CC67D}"/>
              </a:ext>
            </a:extLst>
          </p:cNvPr>
          <p:cNvSpPr txBox="1"/>
          <p:nvPr/>
        </p:nvSpPr>
        <p:spPr bwMode="auto">
          <a:xfrm>
            <a:off x="7044616" y="1671637"/>
            <a:ext cx="37702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solidFill>
                  <a:srgbClr val="949291"/>
                </a:solidFill>
                <a:latin typeface="Myriad Pro Semibold" charset="0"/>
                <a:ea typeface="Myriad Pro Semibold" charset="0"/>
                <a:cs typeface="Myriad Pro Semibold" charset="0"/>
              </a:rPr>
              <a:t>13</a:t>
            </a:r>
          </a:p>
        </p:txBody>
      </p:sp>
      <p:sp>
        <p:nvSpPr>
          <p:cNvPr id="45" name="TextBox 44">
            <a:extLst>
              <a:ext uri="{FF2B5EF4-FFF2-40B4-BE49-F238E27FC236}">
                <a16:creationId xmlns:a16="http://schemas.microsoft.com/office/drawing/2014/main" id="{12ECCCA9-6EA5-4D24-9562-B091AF014A09}"/>
              </a:ext>
            </a:extLst>
          </p:cNvPr>
          <p:cNvSpPr txBox="1"/>
          <p:nvPr/>
        </p:nvSpPr>
        <p:spPr bwMode="auto">
          <a:xfrm>
            <a:off x="7879618" y="1671637"/>
            <a:ext cx="37702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solidFill>
                  <a:srgbClr val="949291"/>
                </a:solidFill>
                <a:latin typeface="Myriad Pro Semibold" charset="0"/>
                <a:ea typeface="Myriad Pro Semibold" charset="0"/>
                <a:cs typeface="Myriad Pro Semibold" charset="0"/>
              </a:rPr>
              <a:t>15</a:t>
            </a:r>
          </a:p>
        </p:txBody>
      </p:sp>
      <p:sp>
        <p:nvSpPr>
          <p:cNvPr id="46" name="TextBox 45">
            <a:extLst>
              <a:ext uri="{FF2B5EF4-FFF2-40B4-BE49-F238E27FC236}">
                <a16:creationId xmlns:a16="http://schemas.microsoft.com/office/drawing/2014/main" id="{D32B8315-A8E5-4616-B5E4-26DF9C7F00D0}"/>
              </a:ext>
            </a:extLst>
          </p:cNvPr>
          <p:cNvSpPr txBox="1"/>
          <p:nvPr/>
        </p:nvSpPr>
        <p:spPr bwMode="auto">
          <a:xfrm>
            <a:off x="8721080" y="1671637"/>
            <a:ext cx="37702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solidFill>
                  <a:srgbClr val="949291"/>
                </a:solidFill>
                <a:latin typeface="Myriad Pro Semibold" charset="0"/>
                <a:ea typeface="Myriad Pro Semibold" charset="0"/>
                <a:cs typeface="Myriad Pro Semibold" charset="0"/>
              </a:rPr>
              <a:t>17</a:t>
            </a:r>
          </a:p>
        </p:txBody>
      </p:sp>
      <p:sp>
        <p:nvSpPr>
          <p:cNvPr id="47" name="TextBox 46">
            <a:extLst>
              <a:ext uri="{FF2B5EF4-FFF2-40B4-BE49-F238E27FC236}">
                <a16:creationId xmlns:a16="http://schemas.microsoft.com/office/drawing/2014/main" id="{48C74C1E-2F56-44A9-B62E-8D67B801939F}"/>
              </a:ext>
            </a:extLst>
          </p:cNvPr>
          <p:cNvSpPr txBox="1"/>
          <p:nvPr/>
        </p:nvSpPr>
        <p:spPr bwMode="auto">
          <a:xfrm>
            <a:off x="9562448" y="1671637"/>
            <a:ext cx="37702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solidFill>
                  <a:srgbClr val="949291"/>
                </a:solidFill>
                <a:latin typeface="Myriad Pro Semibold" charset="0"/>
                <a:ea typeface="Myriad Pro Semibold" charset="0"/>
                <a:cs typeface="Myriad Pro Semibold" charset="0"/>
              </a:rPr>
              <a:t>19</a:t>
            </a:r>
          </a:p>
        </p:txBody>
      </p:sp>
      <p:sp>
        <p:nvSpPr>
          <p:cNvPr id="5" name="Content Placeholder 2">
            <a:extLst>
              <a:ext uri="{FF2B5EF4-FFF2-40B4-BE49-F238E27FC236}">
                <a16:creationId xmlns:a16="http://schemas.microsoft.com/office/drawing/2014/main" id="{D365A6D4-DCD3-4DCF-A5C1-854A29DE71CE}"/>
              </a:ext>
            </a:extLst>
          </p:cNvPr>
          <p:cNvSpPr txBox="1">
            <a:spLocks/>
          </p:cNvSpPr>
          <p:nvPr/>
        </p:nvSpPr>
        <p:spPr>
          <a:xfrm>
            <a:off x="629464" y="4473256"/>
            <a:ext cx="9310010" cy="1330321"/>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Let’s continue our counting in twos past 10. Start by whispering the odd numbers and saying out loud the even numbers, then just say the even numbers. Say those teen numbers clearly!</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Can you start in different places and count forwards and backwards?</a:t>
            </a:r>
          </a:p>
          <a:p>
            <a:pPr marL="0" indent="0">
              <a:lnSpc>
                <a:spcPct val="120000"/>
              </a:lnSpc>
              <a:spcBef>
                <a:spcPts val="600"/>
              </a:spcBef>
              <a:spcAft>
                <a:spcPts val="600"/>
              </a:spcAft>
              <a:buNone/>
            </a:pPr>
            <a:endParaRPr lang="en-GB" sz="2000" dirty="0"/>
          </a:p>
          <a:p>
            <a:pPr marL="0" indent="0">
              <a:lnSpc>
                <a:spcPct val="120000"/>
              </a:lnSpc>
              <a:spcBef>
                <a:spcPts val="600"/>
              </a:spcBef>
              <a:spcAft>
                <a:spcPts val="600"/>
              </a:spcAft>
              <a:buNone/>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p:txBody>
      </p:sp>
    </p:spTree>
    <p:extLst>
      <p:ext uri="{BB962C8B-B14F-4D97-AF65-F5344CB8AC3E}">
        <p14:creationId xmlns:p14="http://schemas.microsoft.com/office/powerpoint/2010/main" val="126184978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8"/>
                                        </p:tgtEl>
                                        <p:attrNameLst>
                                          <p:attrName>style.visibility</p:attrName>
                                        </p:attrNameLst>
                                      </p:cBhvr>
                                      <p:to>
                                        <p:strVal val="visible"/>
                                      </p:to>
                                    </p:set>
                                    <p:animEffect transition="in" filter="fade">
                                      <p:cBhvr>
                                        <p:cTn id="12" dur="500"/>
                                        <p:tgtEl>
                                          <p:spTgt spid="3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8"/>
                                        </p:tgtEl>
                                        <p:attrNameLst>
                                          <p:attrName>style.visibility</p:attrName>
                                        </p:attrNameLst>
                                      </p:cBhvr>
                                      <p:to>
                                        <p:strVal val="visible"/>
                                      </p:to>
                                    </p:set>
                                    <p:animEffect transition="in" filter="fade">
                                      <p:cBhvr>
                                        <p:cTn id="17" dur="500"/>
                                        <p:tgtEl>
                                          <p:spTgt spid="28"/>
                                        </p:tgtEl>
                                      </p:cBhvr>
                                    </p:animEffect>
                                  </p:childTnLst>
                                </p:cTn>
                              </p:par>
                              <p:par>
                                <p:cTn id="18" presetID="10" presetClass="entr" presetSubtype="0" fill="hold" nodeType="with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fade">
                                      <p:cBhvr>
                                        <p:cTn id="20" dur="500"/>
                                        <p:tgtEl>
                                          <p:spTgt spid="15"/>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39"/>
                                        </p:tgtEl>
                                        <p:attrNameLst>
                                          <p:attrName>style.visibility</p:attrName>
                                        </p:attrNameLst>
                                      </p:cBhvr>
                                      <p:to>
                                        <p:strVal val="visible"/>
                                      </p:to>
                                    </p:set>
                                    <p:animEffect transition="in" filter="fade">
                                      <p:cBhvr>
                                        <p:cTn id="25" dur="500"/>
                                        <p:tgtEl>
                                          <p:spTgt spid="39"/>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29"/>
                                        </p:tgtEl>
                                        <p:attrNameLst>
                                          <p:attrName>style.visibility</p:attrName>
                                        </p:attrNameLst>
                                      </p:cBhvr>
                                      <p:to>
                                        <p:strVal val="visible"/>
                                      </p:to>
                                    </p:set>
                                    <p:animEffect transition="in" filter="fade">
                                      <p:cBhvr>
                                        <p:cTn id="30" dur="500"/>
                                        <p:tgtEl>
                                          <p:spTgt spid="29"/>
                                        </p:tgtEl>
                                      </p:cBhvr>
                                    </p:animEffect>
                                  </p:childTnLst>
                                </p:cTn>
                              </p:par>
                              <p:par>
                                <p:cTn id="31" presetID="10" presetClass="entr" presetSubtype="0" fill="hold" nodeType="with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fade">
                                      <p:cBhvr>
                                        <p:cTn id="33" dur="500"/>
                                        <p:tgtEl>
                                          <p:spTgt spid="16"/>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40"/>
                                        </p:tgtEl>
                                        <p:attrNameLst>
                                          <p:attrName>style.visibility</p:attrName>
                                        </p:attrNameLst>
                                      </p:cBhvr>
                                      <p:to>
                                        <p:strVal val="visible"/>
                                      </p:to>
                                    </p:set>
                                    <p:animEffect transition="in" filter="fade">
                                      <p:cBhvr>
                                        <p:cTn id="38" dur="500"/>
                                        <p:tgtEl>
                                          <p:spTgt spid="40"/>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30"/>
                                        </p:tgtEl>
                                        <p:attrNameLst>
                                          <p:attrName>style.visibility</p:attrName>
                                        </p:attrNameLst>
                                      </p:cBhvr>
                                      <p:to>
                                        <p:strVal val="visible"/>
                                      </p:to>
                                    </p:set>
                                    <p:animEffect transition="in" filter="fade">
                                      <p:cBhvr>
                                        <p:cTn id="43" dur="500"/>
                                        <p:tgtEl>
                                          <p:spTgt spid="30"/>
                                        </p:tgtEl>
                                      </p:cBhvr>
                                    </p:animEffect>
                                  </p:childTnLst>
                                </p:cTn>
                              </p:par>
                              <p:par>
                                <p:cTn id="44" presetID="10" presetClass="entr" presetSubtype="0" fill="hold" nodeType="withEffect">
                                  <p:stCondLst>
                                    <p:cond delay="0"/>
                                  </p:stCondLst>
                                  <p:childTnLst>
                                    <p:set>
                                      <p:cBhvr>
                                        <p:cTn id="45" dur="1" fill="hold">
                                          <p:stCondLst>
                                            <p:cond delay="0"/>
                                          </p:stCondLst>
                                        </p:cTn>
                                        <p:tgtEl>
                                          <p:spTgt spid="17"/>
                                        </p:tgtEl>
                                        <p:attrNameLst>
                                          <p:attrName>style.visibility</p:attrName>
                                        </p:attrNameLst>
                                      </p:cBhvr>
                                      <p:to>
                                        <p:strVal val="visible"/>
                                      </p:to>
                                    </p:set>
                                    <p:animEffect transition="in" filter="fade">
                                      <p:cBhvr>
                                        <p:cTn id="46" dur="500"/>
                                        <p:tgtEl>
                                          <p:spTgt spid="17"/>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41"/>
                                        </p:tgtEl>
                                        <p:attrNameLst>
                                          <p:attrName>style.visibility</p:attrName>
                                        </p:attrNameLst>
                                      </p:cBhvr>
                                      <p:to>
                                        <p:strVal val="visible"/>
                                      </p:to>
                                    </p:set>
                                    <p:animEffect transition="in" filter="fade">
                                      <p:cBhvr>
                                        <p:cTn id="51" dur="500"/>
                                        <p:tgtEl>
                                          <p:spTgt spid="41"/>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31"/>
                                        </p:tgtEl>
                                        <p:attrNameLst>
                                          <p:attrName>style.visibility</p:attrName>
                                        </p:attrNameLst>
                                      </p:cBhvr>
                                      <p:to>
                                        <p:strVal val="visible"/>
                                      </p:to>
                                    </p:set>
                                    <p:animEffect transition="in" filter="fade">
                                      <p:cBhvr>
                                        <p:cTn id="56" dur="500"/>
                                        <p:tgtEl>
                                          <p:spTgt spid="31"/>
                                        </p:tgtEl>
                                      </p:cBhvr>
                                    </p:animEffect>
                                  </p:childTnLst>
                                </p:cTn>
                              </p:par>
                              <p:par>
                                <p:cTn id="57" presetID="10" presetClass="entr" presetSubtype="0" fill="hold" nodeType="withEffect">
                                  <p:stCondLst>
                                    <p:cond delay="0"/>
                                  </p:stCondLst>
                                  <p:childTnLst>
                                    <p:set>
                                      <p:cBhvr>
                                        <p:cTn id="58" dur="1" fill="hold">
                                          <p:stCondLst>
                                            <p:cond delay="0"/>
                                          </p:stCondLst>
                                        </p:cTn>
                                        <p:tgtEl>
                                          <p:spTgt spid="18"/>
                                        </p:tgtEl>
                                        <p:attrNameLst>
                                          <p:attrName>style.visibility</p:attrName>
                                        </p:attrNameLst>
                                      </p:cBhvr>
                                      <p:to>
                                        <p:strVal val="visible"/>
                                      </p:to>
                                    </p:set>
                                    <p:animEffect transition="in" filter="fade">
                                      <p:cBhvr>
                                        <p:cTn id="59" dur="500"/>
                                        <p:tgtEl>
                                          <p:spTgt spid="18"/>
                                        </p:tgtEl>
                                      </p:cBhvr>
                                    </p:animEffect>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grpId="0" nodeType="clickEffect">
                                  <p:stCondLst>
                                    <p:cond delay="0"/>
                                  </p:stCondLst>
                                  <p:childTnLst>
                                    <p:set>
                                      <p:cBhvr>
                                        <p:cTn id="63" dur="1" fill="hold">
                                          <p:stCondLst>
                                            <p:cond delay="0"/>
                                          </p:stCondLst>
                                        </p:cTn>
                                        <p:tgtEl>
                                          <p:spTgt spid="42"/>
                                        </p:tgtEl>
                                        <p:attrNameLst>
                                          <p:attrName>style.visibility</p:attrName>
                                        </p:attrNameLst>
                                      </p:cBhvr>
                                      <p:to>
                                        <p:strVal val="visible"/>
                                      </p:to>
                                    </p:set>
                                    <p:animEffect transition="in" filter="fade">
                                      <p:cBhvr>
                                        <p:cTn id="64" dur="500"/>
                                        <p:tgtEl>
                                          <p:spTgt spid="42"/>
                                        </p:tgtEl>
                                      </p:cBhvr>
                                    </p:animEffect>
                                  </p:childTnLst>
                                </p:cTn>
                              </p:par>
                            </p:childTnLst>
                          </p:cTn>
                        </p:par>
                      </p:childTnLst>
                    </p:cTn>
                  </p:par>
                  <p:par>
                    <p:cTn id="65" fill="hold">
                      <p:stCondLst>
                        <p:cond delay="indefinite"/>
                      </p:stCondLst>
                      <p:childTnLst>
                        <p:par>
                          <p:cTn id="66" fill="hold">
                            <p:stCondLst>
                              <p:cond delay="0"/>
                            </p:stCondLst>
                            <p:childTnLst>
                              <p:par>
                                <p:cTn id="67" presetID="10" presetClass="entr" presetSubtype="0" fill="hold" grpId="0" nodeType="clickEffect">
                                  <p:stCondLst>
                                    <p:cond delay="0"/>
                                  </p:stCondLst>
                                  <p:childTnLst>
                                    <p:set>
                                      <p:cBhvr>
                                        <p:cTn id="68" dur="1" fill="hold">
                                          <p:stCondLst>
                                            <p:cond delay="0"/>
                                          </p:stCondLst>
                                        </p:cTn>
                                        <p:tgtEl>
                                          <p:spTgt spid="32"/>
                                        </p:tgtEl>
                                        <p:attrNameLst>
                                          <p:attrName>style.visibility</p:attrName>
                                        </p:attrNameLst>
                                      </p:cBhvr>
                                      <p:to>
                                        <p:strVal val="visible"/>
                                      </p:to>
                                    </p:set>
                                    <p:animEffect transition="in" filter="fade">
                                      <p:cBhvr>
                                        <p:cTn id="69" dur="500"/>
                                        <p:tgtEl>
                                          <p:spTgt spid="32"/>
                                        </p:tgtEl>
                                      </p:cBhvr>
                                    </p:animEffect>
                                  </p:childTnLst>
                                </p:cTn>
                              </p:par>
                              <p:par>
                                <p:cTn id="70" presetID="10" presetClass="entr" presetSubtype="0" fill="hold" nodeType="withEffect">
                                  <p:stCondLst>
                                    <p:cond delay="0"/>
                                  </p:stCondLst>
                                  <p:childTnLst>
                                    <p:set>
                                      <p:cBhvr>
                                        <p:cTn id="71" dur="1" fill="hold">
                                          <p:stCondLst>
                                            <p:cond delay="0"/>
                                          </p:stCondLst>
                                        </p:cTn>
                                        <p:tgtEl>
                                          <p:spTgt spid="19"/>
                                        </p:tgtEl>
                                        <p:attrNameLst>
                                          <p:attrName>style.visibility</p:attrName>
                                        </p:attrNameLst>
                                      </p:cBhvr>
                                      <p:to>
                                        <p:strVal val="visible"/>
                                      </p:to>
                                    </p:set>
                                    <p:animEffect transition="in" filter="fade">
                                      <p:cBhvr>
                                        <p:cTn id="72" dur="500"/>
                                        <p:tgtEl>
                                          <p:spTgt spid="19"/>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grpId="0" nodeType="clickEffect">
                                  <p:stCondLst>
                                    <p:cond delay="0"/>
                                  </p:stCondLst>
                                  <p:childTnLst>
                                    <p:set>
                                      <p:cBhvr>
                                        <p:cTn id="76" dur="1" fill="hold">
                                          <p:stCondLst>
                                            <p:cond delay="0"/>
                                          </p:stCondLst>
                                        </p:cTn>
                                        <p:tgtEl>
                                          <p:spTgt spid="43"/>
                                        </p:tgtEl>
                                        <p:attrNameLst>
                                          <p:attrName>style.visibility</p:attrName>
                                        </p:attrNameLst>
                                      </p:cBhvr>
                                      <p:to>
                                        <p:strVal val="visible"/>
                                      </p:to>
                                    </p:set>
                                    <p:animEffect transition="in" filter="fade">
                                      <p:cBhvr>
                                        <p:cTn id="77" dur="500"/>
                                        <p:tgtEl>
                                          <p:spTgt spid="43"/>
                                        </p:tgtEl>
                                      </p:cBhvr>
                                    </p:animEffect>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grpId="0" nodeType="clickEffect">
                                  <p:stCondLst>
                                    <p:cond delay="0"/>
                                  </p:stCondLst>
                                  <p:childTnLst>
                                    <p:set>
                                      <p:cBhvr>
                                        <p:cTn id="81" dur="1" fill="hold">
                                          <p:stCondLst>
                                            <p:cond delay="0"/>
                                          </p:stCondLst>
                                        </p:cTn>
                                        <p:tgtEl>
                                          <p:spTgt spid="33"/>
                                        </p:tgtEl>
                                        <p:attrNameLst>
                                          <p:attrName>style.visibility</p:attrName>
                                        </p:attrNameLst>
                                      </p:cBhvr>
                                      <p:to>
                                        <p:strVal val="visible"/>
                                      </p:to>
                                    </p:set>
                                    <p:animEffect transition="in" filter="fade">
                                      <p:cBhvr>
                                        <p:cTn id="82" dur="500"/>
                                        <p:tgtEl>
                                          <p:spTgt spid="33"/>
                                        </p:tgtEl>
                                      </p:cBhvr>
                                    </p:animEffect>
                                  </p:childTnLst>
                                </p:cTn>
                              </p:par>
                              <p:par>
                                <p:cTn id="83" presetID="10" presetClass="entr" presetSubtype="0" fill="hold" nodeType="withEffect">
                                  <p:stCondLst>
                                    <p:cond delay="0"/>
                                  </p:stCondLst>
                                  <p:childTnLst>
                                    <p:set>
                                      <p:cBhvr>
                                        <p:cTn id="84" dur="1" fill="hold">
                                          <p:stCondLst>
                                            <p:cond delay="0"/>
                                          </p:stCondLst>
                                        </p:cTn>
                                        <p:tgtEl>
                                          <p:spTgt spid="20"/>
                                        </p:tgtEl>
                                        <p:attrNameLst>
                                          <p:attrName>style.visibility</p:attrName>
                                        </p:attrNameLst>
                                      </p:cBhvr>
                                      <p:to>
                                        <p:strVal val="visible"/>
                                      </p:to>
                                    </p:set>
                                    <p:animEffect transition="in" filter="fade">
                                      <p:cBhvr>
                                        <p:cTn id="85" dur="500"/>
                                        <p:tgtEl>
                                          <p:spTgt spid="20"/>
                                        </p:tgtEl>
                                      </p:cBhvr>
                                    </p:animEffect>
                                  </p:childTnLst>
                                </p:cTn>
                              </p:par>
                            </p:childTnLst>
                          </p:cTn>
                        </p:par>
                      </p:childTnLst>
                    </p:cTn>
                  </p:par>
                  <p:par>
                    <p:cTn id="86" fill="hold">
                      <p:stCondLst>
                        <p:cond delay="indefinite"/>
                      </p:stCondLst>
                      <p:childTnLst>
                        <p:par>
                          <p:cTn id="87" fill="hold">
                            <p:stCondLst>
                              <p:cond delay="0"/>
                            </p:stCondLst>
                            <p:childTnLst>
                              <p:par>
                                <p:cTn id="88" presetID="10" presetClass="entr" presetSubtype="0" fill="hold" grpId="0" nodeType="clickEffect">
                                  <p:stCondLst>
                                    <p:cond delay="0"/>
                                  </p:stCondLst>
                                  <p:childTnLst>
                                    <p:set>
                                      <p:cBhvr>
                                        <p:cTn id="89" dur="1" fill="hold">
                                          <p:stCondLst>
                                            <p:cond delay="0"/>
                                          </p:stCondLst>
                                        </p:cTn>
                                        <p:tgtEl>
                                          <p:spTgt spid="44"/>
                                        </p:tgtEl>
                                        <p:attrNameLst>
                                          <p:attrName>style.visibility</p:attrName>
                                        </p:attrNameLst>
                                      </p:cBhvr>
                                      <p:to>
                                        <p:strVal val="visible"/>
                                      </p:to>
                                    </p:set>
                                    <p:animEffect transition="in" filter="fade">
                                      <p:cBhvr>
                                        <p:cTn id="90" dur="500"/>
                                        <p:tgtEl>
                                          <p:spTgt spid="44"/>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34"/>
                                        </p:tgtEl>
                                        <p:attrNameLst>
                                          <p:attrName>style.visibility</p:attrName>
                                        </p:attrNameLst>
                                      </p:cBhvr>
                                      <p:to>
                                        <p:strVal val="visible"/>
                                      </p:to>
                                    </p:set>
                                    <p:animEffect transition="in" filter="fade">
                                      <p:cBhvr>
                                        <p:cTn id="95" dur="500"/>
                                        <p:tgtEl>
                                          <p:spTgt spid="34"/>
                                        </p:tgtEl>
                                      </p:cBhvr>
                                    </p:animEffect>
                                  </p:childTnLst>
                                </p:cTn>
                              </p:par>
                              <p:par>
                                <p:cTn id="96" presetID="10" presetClass="entr" presetSubtype="0" fill="hold" nodeType="withEffect">
                                  <p:stCondLst>
                                    <p:cond delay="0"/>
                                  </p:stCondLst>
                                  <p:childTnLst>
                                    <p:set>
                                      <p:cBhvr>
                                        <p:cTn id="97" dur="1" fill="hold">
                                          <p:stCondLst>
                                            <p:cond delay="0"/>
                                          </p:stCondLst>
                                        </p:cTn>
                                        <p:tgtEl>
                                          <p:spTgt spid="21"/>
                                        </p:tgtEl>
                                        <p:attrNameLst>
                                          <p:attrName>style.visibility</p:attrName>
                                        </p:attrNameLst>
                                      </p:cBhvr>
                                      <p:to>
                                        <p:strVal val="visible"/>
                                      </p:to>
                                    </p:set>
                                    <p:animEffect transition="in" filter="fade">
                                      <p:cBhvr>
                                        <p:cTn id="98" dur="500"/>
                                        <p:tgtEl>
                                          <p:spTgt spid="21"/>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45"/>
                                        </p:tgtEl>
                                        <p:attrNameLst>
                                          <p:attrName>style.visibility</p:attrName>
                                        </p:attrNameLst>
                                      </p:cBhvr>
                                      <p:to>
                                        <p:strVal val="visible"/>
                                      </p:to>
                                    </p:set>
                                    <p:animEffect transition="in" filter="fade">
                                      <p:cBhvr>
                                        <p:cTn id="103" dur="500"/>
                                        <p:tgtEl>
                                          <p:spTgt spid="45"/>
                                        </p:tgtEl>
                                      </p:cBhvr>
                                    </p:animEffect>
                                  </p:childTnLst>
                                </p:cTn>
                              </p:par>
                            </p:childTnLst>
                          </p:cTn>
                        </p:par>
                      </p:childTnLst>
                    </p:cTn>
                  </p:par>
                  <p:par>
                    <p:cTn id="104" fill="hold">
                      <p:stCondLst>
                        <p:cond delay="indefinite"/>
                      </p:stCondLst>
                      <p:childTnLst>
                        <p:par>
                          <p:cTn id="105" fill="hold">
                            <p:stCondLst>
                              <p:cond delay="0"/>
                            </p:stCondLst>
                            <p:childTnLst>
                              <p:par>
                                <p:cTn id="106" presetID="10" presetClass="entr" presetSubtype="0" fill="hold" grpId="0" nodeType="clickEffect">
                                  <p:stCondLst>
                                    <p:cond delay="0"/>
                                  </p:stCondLst>
                                  <p:childTnLst>
                                    <p:set>
                                      <p:cBhvr>
                                        <p:cTn id="107" dur="1" fill="hold">
                                          <p:stCondLst>
                                            <p:cond delay="0"/>
                                          </p:stCondLst>
                                        </p:cTn>
                                        <p:tgtEl>
                                          <p:spTgt spid="35"/>
                                        </p:tgtEl>
                                        <p:attrNameLst>
                                          <p:attrName>style.visibility</p:attrName>
                                        </p:attrNameLst>
                                      </p:cBhvr>
                                      <p:to>
                                        <p:strVal val="visible"/>
                                      </p:to>
                                    </p:set>
                                    <p:animEffect transition="in" filter="fade">
                                      <p:cBhvr>
                                        <p:cTn id="108" dur="500"/>
                                        <p:tgtEl>
                                          <p:spTgt spid="35"/>
                                        </p:tgtEl>
                                      </p:cBhvr>
                                    </p:animEffect>
                                  </p:childTnLst>
                                </p:cTn>
                              </p:par>
                              <p:par>
                                <p:cTn id="109" presetID="10" presetClass="entr" presetSubtype="0" fill="hold" nodeType="withEffect">
                                  <p:stCondLst>
                                    <p:cond delay="0"/>
                                  </p:stCondLst>
                                  <p:childTnLst>
                                    <p:set>
                                      <p:cBhvr>
                                        <p:cTn id="110" dur="1" fill="hold">
                                          <p:stCondLst>
                                            <p:cond delay="0"/>
                                          </p:stCondLst>
                                        </p:cTn>
                                        <p:tgtEl>
                                          <p:spTgt spid="22"/>
                                        </p:tgtEl>
                                        <p:attrNameLst>
                                          <p:attrName>style.visibility</p:attrName>
                                        </p:attrNameLst>
                                      </p:cBhvr>
                                      <p:to>
                                        <p:strVal val="visible"/>
                                      </p:to>
                                    </p:set>
                                    <p:animEffect transition="in" filter="fade">
                                      <p:cBhvr>
                                        <p:cTn id="111" dur="500"/>
                                        <p:tgtEl>
                                          <p:spTgt spid="22"/>
                                        </p:tgtEl>
                                      </p:cBhvr>
                                    </p:animEffect>
                                  </p:childTnLst>
                                </p:cTn>
                              </p:par>
                            </p:childTnLst>
                          </p:cTn>
                        </p:par>
                      </p:childTnLst>
                    </p:cTn>
                  </p:par>
                  <p:par>
                    <p:cTn id="112" fill="hold">
                      <p:stCondLst>
                        <p:cond delay="indefinite"/>
                      </p:stCondLst>
                      <p:childTnLst>
                        <p:par>
                          <p:cTn id="113" fill="hold">
                            <p:stCondLst>
                              <p:cond delay="0"/>
                            </p:stCondLst>
                            <p:childTnLst>
                              <p:par>
                                <p:cTn id="114" presetID="10" presetClass="entr" presetSubtype="0" fill="hold" grpId="0" nodeType="clickEffect">
                                  <p:stCondLst>
                                    <p:cond delay="0"/>
                                  </p:stCondLst>
                                  <p:childTnLst>
                                    <p:set>
                                      <p:cBhvr>
                                        <p:cTn id="115" dur="1" fill="hold">
                                          <p:stCondLst>
                                            <p:cond delay="0"/>
                                          </p:stCondLst>
                                        </p:cTn>
                                        <p:tgtEl>
                                          <p:spTgt spid="46"/>
                                        </p:tgtEl>
                                        <p:attrNameLst>
                                          <p:attrName>style.visibility</p:attrName>
                                        </p:attrNameLst>
                                      </p:cBhvr>
                                      <p:to>
                                        <p:strVal val="visible"/>
                                      </p:to>
                                    </p:set>
                                    <p:animEffect transition="in" filter="fade">
                                      <p:cBhvr>
                                        <p:cTn id="116" dur="500"/>
                                        <p:tgtEl>
                                          <p:spTgt spid="46"/>
                                        </p:tgtEl>
                                      </p:cBhvr>
                                    </p:animEffect>
                                  </p:childTnLst>
                                </p:cTn>
                              </p:par>
                            </p:childTnLst>
                          </p:cTn>
                        </p:par>
                      </p:childTnLst>
                    </p:cTn>
                  </p:par>
                  <p:par>
                    <p:cTn id="117" fill="hold">
                      <p:stCondLst>
                        <p:cond delay="indefinite"/>
                      </p:stCondLst>
                      <p:childTnLst>
                        <p:par>
                          <p:cTn id="118" fill="hold">
                            <p:stCondLst>
                              <p:cond delay="0"/>
                            </p:stCondLst>
                            <p:childTnLst>
                              <p:par>
                                <p:cTn id="119" presetID="10" presetClass="entr" presetSubtype="0" fill="hold" grpId="0" nodeType="clickEffect">
                                  <p:stCondLst>
                                    <p:cond delay="0"/>
                                  </p:stCondLst>
                                  <p:childTnLst>
                                    <p:set>
                                      <p:cBhvr>
                                        <p:cTn id="120" dur="1" fill="hold">
                                          <p:stCondLst>
                                            <p:cond delay="0"/>
                                          </p:stCondLst>
                                        </p:cTn>
                                        <p:tgtEl>
                                          <p:spTgt spid="36"/>
                                        </p:tgtEl>
                                        <p:attrNameLst>
                                          <p:attrName>style.visibility</p:attrName>
                                        </p:attrNameLst>
                                      </p:cBhvr>
                                      <p:to>
                                        <p:strVal val="visible"/>
                                      </p:to>
                                    </p:set>
                                    <p:animEffect transition="in" filter="fade">
                                      <p:cBhvr>
                                        <p:cTn id="121" dur="500"/>
                                        <p:tgtEl>
                                          <p:spTgt spid="36"/>
                                        </p:tgtEl>
                                      </p:cBhvr>
                                    </p:animEffect>
                                  </p:childTnLst>
                                </p:cTn>
                              </p:par>
                              <p:par>
                                <p:cTn id="122" presetID="10" presetClass="entr" presetSubtype="0" fill="hold" nodeType="withEffect">
                                  <p:stCondLst>
                                    <p:cond delay="0"/>
                                  </p:stCondLst>
                                  <p:childTnLst>
                                    <p:set>
                                      <p:cBhvr>
                                        <p:cTn id="123" dur="1" fill="hold">
                                          <p:stCondLst>
                                            <p:cond delay="0"/>
                                          </p:stCondLst>
                                        </p:cTn>
                                        <p:tgtEl>
                                          <p:spTgt spid="23"/>
                                        </p:tgtEl>
                                        <p:attrNameLst>
                                          <p:attrName>style.visibility</p:attrName>
                                        </p:attrNameLst>
                                      </p:cBhvr>
                                      <p:to>
                                        <p:strVal val="visible"/>
                                      </p:to>
                                    </p:set>
                                    <p:animEffect transition="in" filter="fade">
                                      <p:cBhvr>
                                        <p:cTn id="124" dur="500"/>
                                        <p:tgtEl>
                                          <p:spTgt spid="23"/>
                                        </p:tgtEl>
                                      </p:cBhvr>
                                    </p:animEffect>
                                  </p:childTnLst>
                                </p:cTn>
                              </p:par>
                            </p:childTnLst>
                          </p:cTn>
                        </p:par>
                      </p:childTnLst>
                    </p:cTn>
                  </p:par>
                  <p:par>
                    <p:cTn id="125" fill="hold">
                      <p:stCondLst>
                        <p:cond delay="indefinite"/>
                      </p:stCondLst>
                      <p:childTnLst>
                        <p:par>
                          <p:cTn id="126" fill="hold">
                            <p:stCondLst>
                              <p:cond delay="0"/>
                            </p:stCondLst>
                            <p:childTnLst>
                              <p:par>
                                <p:cTn id="127" presetID="10" presetClass="entr" presetSubtype="0" fill="hold" grpId="0" nodeType="clickEffect">
                                  <p:stCondLst>
                                    <p:cond delay="0"/>
                                  </p:stCondLst>
                                  <p:childTnLst>
                                    <p:set>
                                      <p:cBhvr>
                                        <p:cTn id="128" dur="1" fill="hold">
                                          <p:stCondLst>
                                            <p:cond delay="0"/>
                                          </p:stCondLst>
                                        </p:cTn>
                                        <p:tgtEl>
                                          <p:spTgt spid="47"/>
                                        </p:tgtEl>
                                        <p:attrNameLst>
                                          <p:attrName>style.visibility</p:attrName>
                                        </p:attrNameLst>
                                      </p:cBhvr>
                                      <p:to>
                                        <p:strVal val="visible"/>
                                      </p:to>
                                    </p:set>
                                    <p:animEffect transition="in" filter="fade">
                                      <p:cBhvr>
                                        <p:cTn id="129" dur="500"/>
                                        <p:tgtEl>
                                          <p:spTgt spid="47"/>
                                        </p:tgtEl>
                                      </p:cBhvr>
                                    </p:animEffect>
                                  </p:childTnLst>
                                </p:cTn>
                              </p:par>
                            </p:childTnLst>
                          </p:cTn>
                        </p:par>
                      </p:childTnLst>
                    </p:cTn>
                  </p:par>
                  <p:par>
                    <p:cTn id="130" fill="hold">
                      <p:stCondLst>
                        <p:cond delay="indefinite"/>
                      </p:stCondLst>
                      <p:childTnLst>
                        <p:par>
                          <p:cTn id="131" fill="hold">
                            <p:stCondLst>
                              <p:cond delay="0"/>
                            </p:stCondLst>
                            <p:childTnLst>
                              <p:par>
                                <p:cTn id="132" presetID="10" presetClass="entr" presetSubtype="0" fill="hold" grpId="0" nodeType="clickEffect">
                                  <p:stCondLst>
                                    <p:cond delay="0"/>
                                  </p:stCondLst>
                                  <p:childTnLst>
                                    <p:set>
                                      <p:cBhvr>
                                        <p:cTn id="133" dur="1" fill="hold">
                                          <p:stCondLst>
                                            <p:cond delay="0"/>
                                          </p:stCondLst>
                                        </p:cTn>
                                        <p:tgtEl>
                                          <p:spTgt spid="37"/>
                                        </p:tgtEl>
                                        <p:attrNameLst>
                                          <p:attrName>style.visibility</p:attrName>
                                        </p:attrNameLst>
                                      </p:cBhvr>
                                      <p:to>
                                        <p:strVal val="visible"/>
                                      </p:to>
                                    </p:set>
                                    <p:animEffect transition="in" filter="fade">
                                      <p:cBhvr>
                                        <p:cTn id="134" dur="500"/>
                                        <p:tgtEl>
                                          <p:spTgt spid="37"/>
                                        </p:tgtEl>
                                      </p:cBhvr>
                                    </p:animEffect>
                                  </p:childTnLst>
                                </p:cTn>
                              </p:par>
                              <p:par>
                                <p:cTn id="135" presetID="10" presetClass="entr" presetSubtype="0" fill="hold" nodeType="withEffect">
                                  <p:stCondLst>
                                    <p:cond delay="0"/>
                                  </p:stCondLst>
                                  <p:childTnLst>
                                    <p:set>
                                      <p:cBhvr>
                                        <p:cTn id="136" dur="1" fill="hold">
                                          <p:stCondLst>
                                            <p:cond delay="0"/>
                                          </p:stCondLst>
                                        </p:cTn>
                                        <p:tgtEl>
                                          <p:spTgt spid="24"/>
                                        </p:tgtEl>
                                        <p:attrNameLst>
                                          <p:attrName>style.visibility</p:attrName>
                                        </p:attrNameLst>
                                      </p:cBhvr>
                                      <p:to>
                                        <p:strVal val="visible"/>
                                      </p:to>
                                    </p:set>
                                    <p:animEffect transition="in" filter="fade">
                                      <p:cBhvr>
                                        <p:cTn id="137" dur="500"/>
                                        <p:tgtEl>
                                          <p:spTgt spid="24"/>
                                        </p:tgtEl>
                                      </p:cBhvr>
                                    </p:animEffect>
                                  </p:childTnLst>
                                </p:cTn>
                              </p:par>
                            </p:childTnLst>
                          </p:cTn>
                        </p:par>
                      </p:childTnLst>
                    </p:cTn>
                  </p:par>
                  <p:par>
                    <p:cTn id="138" fill="hold">
                      <p:stCondLst>
                        <p:cond delay="indefinite"/>
                      </p:stCondLst>
                      <p:childTnLst>
                        <p:par>
                          <p:cTn id="139" fill="hold">
                            <p:stCondLst>
                              <p:cond delay="0"/>
                            </p:stCondLst>
                            <p:childTnLst>
                              <p:par>
                                <p:cTn id="140" presetID="10" presetClass="exit" presetSubtype="0" fill="hold" grpId="1" nodeType="clickEffect">
                                  <p:stCondLst>
                                    <p:cond delay="0"/>
                                  </p:stCondLst>
                                  <p:childTnLst>
                                    <p:animEffect transition="out" filter="fade">
                                      <p:cBhvr>
                                        <p:cTn id="141" dur="500"/>
                                        <p:tgtEl>
                                          <p:spTgt spid="27"/>
                                        </p:tgtEl>
                                      </p:cBhvr>
                                    </p:animEffect>
                                    <p:set>
                                      <p:cBhvr>
                                        <p:cTn id="142" dur="1" fill="hold">
                                          <p:stCondLst>
                                            <p:cond delay="499"/>
                                          </p:stCondLst>
                                        </p:cTn>
                                        <p:tgtEl>
                                          <p:spTgt spid="27"/>
                                        </p:tgtEl>
                                        <p:attrNameLst>
                                          <p:attrName>style.visibility</p:attrName>
                                        </p:attrNameLst>
                                      </p:cBhvr>
                                      <p:to>
                                        <p:strVal val="hidden"/>
                                      </p:to>
                                    </p:set>
                                  </p:childTnLst>
                                </p:cTn>
                              </p:par>
                              <p:par>
                                <p:cTn id="143" presetID="10" presetClass="exit" presetSubtype="0" fill="hold" grpId="1" nodeType="withEffect">
                                  <p:stCondLst>
                                    <p:cond delay="0"/>
                                  </p:stCondLst>
                                  <p:childTnLst>
                                    <p:animEffect transition="out" filter="fade">
                                      <p:cBhvr>
                                        <p:cTn id="144" dur="500"/>
                                        <p:tgtEl>
                                          <p:spTgt spid="38"/>
                                        </p:tgtEl>
                                      </p:cBhvr>
                                    </p:animEffect>
                                    <p:set>
                                      <p:cBhvr>
                                        <p:cTn id="145" dur="1" fill="hold">
                                          <p:stCondLst>
                                            <p:cond delay="499"/>
                                          </p:stCondLst>
                                        </p:cTn>
                                        <p:tgtEl>
                                          <p:spTgt spid="38"/>
                                        </p:tgtEl>
                                        <p:attrNameLst>
                                          <p:attrName>style.visibility</p:attrName>
                                        </p:attrNameLst>
                                      </p:cBhvr>
                                      <p:to>
                                        <p:strVal val="hidden"/>
                                      </p:to>
                                    </p:set>
                                  </p:childTnLst>
                                </p:cTn>
                              </p:par>
                              <p:par>
                                <p:cTn id="146" presetID="10" presetClass="exit" presetSubtype="0" fill="hold" grpId="1" nodeType="withEffect">
                                  <p:stCondLst>
                                    <p:cond delay="0"/>
                                  </p:stCondLst>
                                  <p:childTnLst>
                                    <p:animEffect transition="out" filter="fade">
                                      <p:cBhvr>
                                        <p:cTn id="147" dur="500"/>
                                        <p:tgtEl>
                                          <p:spTgt spid="28"/>
                                        </p:tgtEl>
                                      </p:cBhvr>
                                    </p:animEffect>
                                    <p:set>
                                      <p:cBhvr>
                                        <p:cTn id="148" dur="1" fill="hold">
                                          <p:stCondLst>
                                            <p:cond delay="499"/>
                                          </p:stCondLst>
                                        </p:cTn>
                                        <p:tgtEl>
                                          <p:spTgt spid="28"/>
                                        </p:tgtEl>
                                        <p:attrNameLst>
                                          <p:attrName>style.visibility</p:attrName>
                                        </p:attrNameLst>
                                      </p:cBhvr>
                                      <p:to>
                                        <p:strVal val="hidden"/>
                                      </p:to>
                                    </p:set>
                                  </p:childTnLst>
                                </p:cTn>
                              </p:par>
                              <p:par>
                                <p:cTn id="149" presetID="10" presetClass="exit" presetSubtype="0" fill="hold" nodeType="withEffect">
                                  <p:stCondLst>
                                    <p:cond delay="0"/>
                                  </p:stCondLst>
                                  <p:childTnLst>
                                    <p:animEffect transition="out" filter="fade">
                                      <p:cBhvr>
                                        <p:cTn id="150" dur="500"/>
                                        <p:tgtEl>
                                          <p:spTgt spid="15"/>
                                        </p:tgtEl>
                                      </p:cBhvr>
                                    </p:animEffect>
                                    <p:set>
                                      <p:cBhvr>
                                        <p:cTn id="151" dur="1" fill="hold">
                                          <p:stCondLst>
                                            <p:cond delay="499"/>
                                          </p:stCondLst>
                                        </p:cTn>
                                        <p:tgtEl>
                                          <p:spTgt spid="15"/>
                                        </p:tgtEl>
                                        <p:attrNameLst>
                                          <p:attrName>style.visibility</p:attrName>
                                        </p:attrNameLst>
                                      </p:cBhvr>
                                      <p:to>
                                        <p:strVal val="hidden"/>
                                      </p:to>
                                    </p:set>
                                  </p:childTnLst>
                                </p:cTn>
                              </p:par>
                              <p:par>
                                <p:cTn id="152" presetID="10" presetClass="exit" presetSubtype="0" fill="hold" grpId="1" nodeType="withEffect">
                                  <p:stCondLst>
                                    <p:cond delay="0"/>
                                  </p:stCondLst>
                                  <p:childTnLst>
                                    <p:animEffect transition="out" filter="fade">
                                      <p:cBhvr>
                                        <p:cTn id="153" dur="500"/>
                                        <p:tgtEl>
                                          <p:spTgt spid="39"/>
                                        </p:tgtEl>
                                      </p:cBhvr>
                                    </p:animEffect>
                                    <p:set>
                                      <p:cBhvr>
                                        <p:cTn id="154" dur="1" fill="hold">
                                          <p:stCondLst>
                                            <p:cond delay="499"/>
                                          </p:stCondLst>
                                        </p:cTn>
                                        <p:tgtEl>
                                          <p:spTgt spid="39"/>
                                        </p:tgtEl>
                                        <p:attrNameLst>
                                          <p:attrName>style.visibility</p:attrName>
                                        </p:attrNameLst>
                                      </p:cBhvr>
                                      <p:to>
                                        <p:strVal val="hidden"/>
                                      </p:to>
                                    </p:set>
                                  </p:childTnLst>
                                </p:cTn>
                              </p:par>
                              <p:par>
                                <p:cTn id="155" presetID="10" presetClass="exit" presetSubtype="0" fill="hold" grpId="1" nodeType="withEffect">
                                  <p:stCondLst>
                                    <p:cond delay="0"/>
                                  </p:stCondLst>
                                  <p:childTnLst>
                                    <p:animEffect transition="out" filter="fade">
                                      <p:cBhvr>
                                        <p:cTn id="156" dur="500"/>
                                        <p:tgtEl>
                                          <p:spTgt spid="29"/>
                                        </p:tgtEl>
                                      </p:cBhvr>
                                    </p:animEffect>
                                    <p:set>
                                      <p:cBhvr>
                                        <p:cTn id="157" dur="1" fill="hold">
                                          <p:stCondLst>
                                            <p:cond delay="499"/>
                                          </p:stCondLst>
                                        </p:cTn>
                                        <p:tgtEl>
                                          <p:spTgt spid="29"/>
                                        </p:tgtEl>
                                        <p:attrNameLst>
                                          <p:attrName>style.visibility</p:attrName>
                                        </p:attrNameLst>
                                      </p:cBhvr>
                                      <p:to>
                                        <p:strVal val="hidden"/>
                                      </p:to>
                                    </p:set>
                                  </p:childTnLst>
                                </p:cTn>
                              </p:par>
                              <p:par>
                                <p:cTn id="158" presetID="10" presetClass="exit" presetSubtype="0" fill="hold" nodeType="withEffect">
                                  <p:stCondLst>
                                    <p:cond delay="0"/>
                                  </p:stCondLst>
                                  <p:childTnLst>
                                    <p:animEffect transition="out" filter="fade">
                                      <p:cBhvr>
                                        <p:cTn id="159" dur="500"/>
                                        <p:tgtEl>
                                          <p:spTgt spid="16"/>
                                        </p:tgtEl>
                                      </p:cBhvr>
                                    </p:animEffect>
                                    <p:set>
                                      <p:cBhvr>
                                        <p:cTn id="160" dur="1" fill="hold">
                                          <p:stCondLst>
                                            <p:cond delay="499"/>
                                          </p:stCondLst>
                                        </p:cTn>
                                        <p:tgtEl>
                                          <p:spTgt spid="16"/>
                                        </p:tgtEl>
                                        <p:attrNameLst>
                                          <p:attrName>style.visibility</p:attrName>
                                        </p:attrNameLst>
                                      </p:cBhvr>
                                      <p:to>
                                        <p:strVal val="hidden"/>
                                      </p:to>
                                    </p:set>
                                  </p:childTnLst>
                                </p:cTn>
                              </p:par>
                              <p:par>
                                <p:cTn id="161" presetID="10" presetClass="exit" presetSubtype="0" fill="hold" grpId="1" nodeType="withEffect">
                                  <p:stCondLst>
                                    <p:cond delay="0"/>
                                  </p:stCondLst>
                                  <p:childTnLst>
                                    <p:animEffect transition="out" filter="fade">
                                      <p:cBhvr>
                                        <p:cTn id="162" dur="500"/>
                                        <p:tgtEl>
                                          <p:spTgt spid="40"/>
                                        </p:tgtEl>
                                      </p:cBhvr>
                                    </p:animEffect>
                                    <p:set>
                                      <p:cBhvr>
                                        <p:cTn id="163" dur="1" fill="hold">
                                          <p:stCondLst>
                                            <p:cond delay="499"/>
                                          </p:stCondLst>
                                        </p:cTn>
                                        <p:tgtEl>
                                          <p:spTgt spid="40"/>
                                        </p:tgtEl>
                                        <p:attrNameLst>
                                          <p:attrName>style.visibility</p:attrName>
                                        </p:attrNameLst>
                                      </p:cBhvr>
                                      <p:to>
                                        <p:strVal val="hidden"/>
                                      </p:to>
                                    </p:set>
                                  </p:childTnLst>
                                </p:cTn>
                              </p:par>
                              <p:par>
                                <p:cTn id="164" presetID="10" presetClass="exit" presetSubtype="0" fill="hold" grpId="1" nodeType="withEffect">
                                  <p:stCondLst>
                                    <p:cond delay="0"/>
                                  </p:stCondLst>
                                  <p:childTnLst>
                                    <p:animEffect transition="out" filter="fade">
                                      <p:cBhvr>
                                        <p:cTn id="165" dur="500"/>
                                        <p:tgtEl>
                                          <p:spTgt spid="30"/>
                                        </p:tgtEl>
                                      </p:cBhvr>
                                    </p:animEffect>
                                    <p:set>
                                      <p:cBhvr>
                                        <p:cTn id="166" dur="1" fill="hold">
                                          <p:stCondLst>
                                            <p:cond delay="499"/>
                                          </p:stCondLst>
                                        </p:cTn>
                                        <p:tgtEl>
                                          <p:spTgt spid="30"/>
                                        </p:tgtEl>
                                        <p:attrNameLst>
                                          <p:attrName>style.visibility</p:attrName>
                                        </p:attrNameLst>
                                      </p:cBhvr>
                                      <p:to>
                                        <p:strVal val="hidden"/>
                                      </p:to>
                                    </p:set>
                                  </p:childTnLst>
                                </p:cTn>
                              </p:par>
                              <p:par>
                                <p:cTn id="167" presetID="10" presetClass="exit" presetSubtype="0" fill="hold" nodeType="withEffect">
                                  <p:stCondLst>
                                    <p:cond delay="0"/>
                                  </p:stCondLst>
                                  <p:childTnLst>
                                    <p:animEffect transition="out" filter="fade">
                                      <p:cBhvr>
                                        <p:cTn id="168" dur="500"/>
                                        <p:tgtEl>
                                          <p:spTgt spid="17"/>
                                        </p:tgtEl>
                                      </p:cBhvr>
                                    </p:animEffect>
                                    <p:set>
                                      <p:cBhvr>
                                        <p:cTn id="169" dur="1" fill="hold">
                                          <p:stCondLst>
                                            <p:cond delay="499"/>
                                          </p:stCondLst>
                                        </p:cTn>
                                        <p:tgtEl>
                                          <p:spTgt spid="17"/>
                                        </p:tgtEl>
                                        <p:attrNameLst>
                                          <p:attrName>style.visibility</p:attrName>
                                        </p:attrNameLst>
                                      </p:cBhvr>
                                      <p:to>
                                        <p:strVal val="hidden"/>
                                      </p:to>
                                    </p:set>
                                  </p:childTnLst>
                                </p:cTn>
                              </p:par>
                              <p:par>
                                <p:cTn id="170" presetID="10" presetClass="exit" presetSubtype="0" fill="hold" grpId="1" nodeType="withEffect">
                                  <p:stCondLst>
                                    <p:cond delay="0"/>
                                  </p:stCondLst>
                                  <p:childTnLst>
                                    <p:animEffect transition="out" filter="fade">
                                      <p:cBhvr>
                                        <p:cTn id="171" dur="500"/>
                                        <p:tgtEl>
                                          <p:spTgt spid="41"/>
                                        </p:tgtEl>
                                      </p:cBhvr>
                                    </p:animEffect>
                                    <p:set>
                                      <p:cBhvr>
                                        <p:cTn id="172" dur="1" fill="hold">
                                          <p:stCondLst>
                                            <p:cond delay="499"/>
                                          </p:stCondLst>
                                        </p:cTn>
                                        <p:tgtEl>
                                          <p:spTgt spid="41"/>
                                        </p:tgtEl>
                                        <p:attrNameLst>
                                          <p:attrName>style.visibility</p:attrName>
                                        </p:attrNameLst>
                                      </p:cBhvr>
                                      <p:to>
                                        <p:strVal val="hidden"/>
                                      </p:to>
                                    </p:set>
                                  </p:childTnLst>
                                </p:cTn>
                              </p:par>
                              <p:par>
                                <p:cTn id="173" presetID="10" presetClass="exit" presetSubtype="0" fill="hold" grpId="1" nodeType="withEffect">
                                  <p:stCondLst>
                                    <p:cond delay="0"/>
                                  </p:stCondLst>
                                  <p:childTnLst>
                                    <p:animEffect transition="out" filter="fade">
                                      <p:cBhvr>
                                        <p:cTn id="174" dur="500"/>
                                        <p:tgtEl>
                                          <p:spTgt spid="31"/>
                                        </p:tgtEl>
                                      </p:cBhvr>
                                    </p:animEffect>
                                    <p:set>
                                      <p:cBhvr>
                                        <p:cTn id="175" dur="1" fill="hold">
                                          <p:stCondLst>
                                            <p:cond delay="499"/>
                                          </p:stCondLst>
                                        </p:cTn>
                                        <p:tgtEl>
                                          <p:spTgt spid="31"/>
                                        </p:tgtEl>
                                        <p:attrNameLst>
                                          <p:attrName>style.visibility</p:attrName>
                                        </p:attrNameLst>
                                      </p:cBhvr>
                                      <p:to>
                                        <p:strVal val="hidden"/>
                                      </p:to>
                                    </p:set>
                                  </p:childTnLst>
                                </p:cTn>
                              </p:par>
                              <p:par>
                                <p:cTn id="176" presetID="10" presetClass="exit" presetSubtype="0" fill="hold" nodeType="withEffect">
                                  <p:stCondLst>
                                    <p:cond delay="0"/>
                                  </p:stCondLst>
                                  <p:childTnLst>
                                    <p:animEffect transition="out" filter="fade">
                                      <p:cBhvr>
                                        <p:cTn id="177" dur="500"/>
                                        <p:tgtEl>
                                          <p:spTgt spid="18"/>
                                        </p:tgtEl>
                                      </p:cBhvr>
                                    </p:animEffect>
                                    <p:set>
                                      <p:cBhvr>
                                        <p:cTn id="178" dur="1" fill="hold">
                                          <p:stCondLst>
                                            <p:cond delay="499"/>
                                          </p:stCondLst>
                                        </p:cTn>
                                        <p:tgtEl>
                                          <p:spTgt spid="18"/>
                                        </p:tgtEl>
                                        <p:attrNameLst>
                                          <p:attrName>style.visibility</p:attrName>
                                        </p:attrNameLst>
                                      </p:cBhvr>
                                      <p:to>
                                        <p:strVal val="hidden"/>
                                      </p:to>
                                    </p:set>
                                  </p:childTnLst>
                                </p:cTn>
                              </p:par>
                              <p:par>
                                <p:cTn id="179" presetID="10" presetClass="exit" presetSubtype="0" fill="hold" grpId="1" nodeType="withEffect">
                                  <p:stCondLst>
                                    <p:cond delay="0"/>
                                  </p:stCondLst>
                                  <p:childTnLst>
                                    <p:animEffect transition="out" filter="fade">
                                      <p:cBhvr>
                                        <p:cTn id="180" dur="500"/>
                                        <p:tgtEl>
                                          <p:spTgt spid="42"/>
                                        </p:tgtEl>
                                      </p:cBhvr>
                                    </p:animEffect>
                                    <p:set>
                                      <p:cBhvr>
                                        <p:cTn id="181" dur="1" fill="hold">
                                          <p:stCondLst>
                                            <p:cond delay="499"/>
                                          </p:stCondLst>
                                        </p:cTn>
                                        <p:tgtEl>
                                          <p:spTgt spid="42"/>
                                        </p:tgtEl>
                                        <p:attrNameLst>
                                          <p:attrName>style.visibility</p:attrName>
                                        </p:attrNameLst>
                                      </p:cBhvr>
                                      <p:to>
                                        <p:strVal val="hidden"/>
                                      </p:to>
                                    </p:set>
                                  </p:childTnLst>
                                </p:cTn>
                              </p:par>
                              <p:par>
                                <p:cTn id="182" presetID="10" presetClass="exit" presetSubtype="0" fill="hold" grpId="1" nodeType="withEffect">
                                  <p:stCondLst>
                                    <p:cond delay="0"/>
                                  </p:stCondLst>
                                  <p:childTnLst>
                                    <p:animEffect transition="out" filter="fade">
                                      <p:cBhvr>
                                        <p:cTn id="183" dur="500"/>
                                        <p:tgtEl>
                                          <p:spTgt spid="32"/>
                                        </p:tgtEl>
                                      </p:cBhvr>
                                    </p:animEffect>
                                    <p:set>
                                      <p:cBhvr>
                                        <p:cTn id="184" dur="1" fill="hold">
                                          <p:stCondLst>
                                            <p:cond delay="499"/>
                                          </p:stCondLst>
                                        </p:cTn>
                                        <p:tgtEl>
                                          <p:spTgt spid="32"/>
                                        </p:tgtEl>
                                        <p:attrNameLst>
                                          <p:attrName>style.visibility</p:attrName>
                                        </p:attrNameLst>
                                      </p:cBhvr>
                                      <p:to>
                                        <p:strVal val="hidden"/>
                                      </p:to>
                                    </p:set>
                                  </p:childTnLst>
                                </p:cTn>
                              </p:par>
                              <p:par>
                                <p:cTn id="185" presetID="10" presetClass="exit" presetSubtype="0" fill="hold" nodeType="withEffect">
                                  <p:stCondLst>
                                    <p:cond delay="0"/>
                                  </p:stCondLst>
                                  <p:childTnLst>
                                    <p:animEffect transition="out" filter="fade">
                                      <p:cBhvr>
                                        <p:cTn id="186" dur="500"/>
                                        <p:tgtEl>
                                          <p:spTgt spid="19"/>
                                        </p:tgtEl>
                                      </p:cBhvr>
                                    </p:animEffect>
                                    <p:set>
                                      <p:cBhvr>
                                        <p:cTn id="187" dur="1" fill="hold">
                                          <p:stCondLst>
                                            <p:cond delay="499"/>
                                          </p:stCondLst>
                                        </p:cTn>
                                        <p:tgtEl>
                                          <p:spTgt spid="19"/>
                                        </p:tgtEl>
                                        <p:attrNameLst>
                                          <p:attrName>style.visibility</p:attrName>
                                        </p:attrNameLst>
                                      </p:cBhvr>
                                      <p:to>
                                        <p:strVal val="hidden"/>
                                      </p:to>
                                    </p:set>
                                  </p:childTnLst>
                                </p:cTn>
                              </p:par>
                              <p:par>
                                <p:cTn id="188" presetID="10" presetClass="exit" presetSubtype="0" fill="hold" grpId="1" nodeType="withEffect">
                                  <p:stCondLst>
                                    <p:cond delay="0"/>
                                  </p:stCondLst>
                                  <p:childTnLst>
                                    <p:animEffect transition="out" filter="fade">
                                      <p:cBhvr>
                                        <p:cTn id="189" dur="500"/>
                                        <p:tgtEl>
                                          <p:spTgt spid="43"/>
                                        </p:tgtEl>
                                      </p:cBhvr>
                                    </p:animEffect>
                                    <p:set>
                                      <p:cBhvr>
                                        <p:cTn id="190" dur="1" fill="hold">
                                          <p:stCondLst>
                                            <p:cond delay="499"/>
                                          </p:stCondLst>
                                        </p:cTn>
                                        <p:tgtEl>
                                          <p:spTgt spid="43"/>
                                        </p:tgtEl>
                                        <p:attrNameLst>
                                          <p:attrName>style.visibility</p:attrName>
                                        </p:attrNameLst>
                                      </p:cBhvr>
                                      <p:to>
                                        <p:strVal val="hidden"/>
                                      </p:to>
                                    </p:set>
                                  </p:childTnLst>
                                </p:cTn>
                              </p:par>
                              <p:par>
                                <p:cTn id="191" presetID="10" presetClass="exit" presetSubtype="0" fill="hold" grpId="1" nodeType="withEffect">
                                  <p:stCondLst>
                                    <p:cond delay="0"/>
                                  </p:stCondLst>
                                  <p:childTnLst>
                                    <p:animEffect transition="out" filter="fade">
                                      <p:cBhvr>
                                        <p:cTn id="192" dur="500"/>
                                        <p:tgtEl>
                                          <p:spTgt spid="33"/>
                                        </p:tgtEl>
                                      </p:cBhvr>
                                    </p:animEffect>
                                    <p:set>
                                      <p:cBhvr>
                                        <p:cTn id="193" dur="1" fill="hold">
                                          <p:stCondLst>
                                            <p:cond delay="499"/>
                                          </p:stCondLst>
                                        </p:cTn>
                                        <p:tgtEl>
                                          <p:spTgt spid="33"/>
                                        </p:tgtEl>
                                        <p:attrNameLst>
                                          <p:attrName>style.visibility</p:attrName>
                                        </p:attrNameLst>
                                      </p:cBhvr>
                                      <p:to>
                                        <p:strVal val="hidden"/>
                                      </p:to>
                                    </p:set>
                                  </p:childTnLst>
                                </p:cTn>
                              </p:par>
                              <p:par>
                                <p:cTn id="194" presetID="10" presetClass="exit" presetSubtype="0" fill="hold" nodeType="withEffect">
                                  <p:stCondLst>
                                    <p:cond delay="0"/>
                                  </p:stCondLst>
                                  <p:childTnLst>
                                    <p:animEffect transition="out" filter="fade">
                                      <p:cBhvr>
                                        <p:cTn id="195" dur="500"/>
                                        <p:tgtEl>
                                          <p:spTgt spid="20"/>
                                        </p:tgtEl>
                                      </p:cBhvr>
                                    </p:animEffect>
                                    <p:set>
                                      <p:cBhvr>
                                        <p:cTn id="196" dur="1" fill="hold">
                                          <p:stCondLst>
                                            <p:cond delay="499"/>
                                          </p:stCondLst>
                                        </p:cTn>
                                        <p:tgtEl>
                                          <p:spTgt spid="20"/>
                                        </p:tgtEl>
                                        <p:attrNameLst>
                                          <p:attrName>style.visibility</p:attrName>
                                        </p:attrNameLst>
                                      </p:cBhvr>
                                      <p:to>
                                        <p:strVal val="hidden"/>
                                      </p:to>
                                    </p:set>
                                  </p:childTnLst>
                                </p:cTn>
                              </p:par>
                              <p:par>
                                <p:cTn id="197" presetID="10" presetClass="exit" presetSubtype="0" fill="hold" grpId="1" nodeType="withEffect">
                                  <p:stCondLst>
                                    <p:cond delay="0"/>
                                  </p:stCondLst>
                                  <p:childTnLst>
                                    <p:animEffect transition="out" filter="fade">
                                      <p:cBhvr>
                                        <p:cTn id="198" dur="500"/>
                                        <p:tgtEl>
                                          <p:spTgt spid="44"/>
                                        </p:tgtEl>
                                      </p:cBhvr>
                                    </p:animEffect>
                                    <p:set>
                                      <p:cBhvr>
                                        <p:cTn id="199" dur="1" fill="hold">
                                          <p:stCondLst>
                                            <p:cond delay="499"/>
                                          </p:stCondLst>
                                        </p:cTn>
                                        <p:tgtEl>
                                          <p:spTgt spid="44"/>
                                        </p:tgtEl>
                                        <p:attrNameLst>
                                          <p:attrName>style.visibility</p:attrName>
                                        </p:attrNameLst>
                                      </p:cBhvr>
                                      <p:to>
                                        <p:strVal val="hidden"/>
                                      </p:to>
                                    </p:set>
                                  </p:childTnLst>
                                </p:cTn>
                              </p:par>
                              <p:par>
                                <p:cTn id="200" presetID="10" presetClass="exit" presetSubtype="0" fill="hold" grpId="1" nodeType="withEffect">
                                  <p:stCondLst>
                                    <p:cond delay="0"/>
                                  </p:stCondLst>
                                  <p:childTnLst>
                                    <p:animEffect transition="out" filter="fade">
                                      <p:cBhvr>
                                        <p:cTn id="201" dur="500"/>
                                        <p:tgtEl>
                                          <p:spTgt spid="34"/>
                                        </p:tgtEl>
                                      </p:cBhvr>
                                    </p:animEffect>
                                    <p:set>
                                      <p:cBhvr>
                                        <p:cTn id="202" dur="1" fill="hold">
                                          <p:stCondLst>
                                            <p:cond delay="499"/>
                                          </p:stCondLst>
                                        </p:cTn>
                                        <p:tgtEl>
                                          <p:spTgt spid="34"/>
                                        </p:tgtEl>
                                        <p:attrNameLst>
                                          <p:attrName>style.visibility</p:attrName>
                                        </p:attrNameLst>
                                      </p:cBhvr>
                                      <p:to>
                                        <p:strVal val="hidden"/>
                                      </p:to>
                                    </p:set>
                                  </p:childTnLst>
                                </p:cTn>
                              </p:par>
                              <p:par>
                                <p:cTn id="203" presetID="10" presetClass="exit" presetSubtype="0" fill="hold" nodeType="withEffect">
                                  <p:stCondLst>
                                    <p:cond delay="0"/>
                                  </p:stCondLst>
                                  <p:childTnLst>
                                    <p:animEffect transition="out" filter="fade">
                                      <p:cBhvr>
                                        <p:cTn id="204" dur="500"/>
                                        <p:tgtEl>
                                          <p:spTgt spid="21"/>
                                        </p:tgtEl>
                                      </p:cBhvr>
                                    </p:animEffect>
                                    <p:set>
                                      <p:cBhvr>
                                        <p:cTn id="205" dur="1" fill="hold">
                                          <p:stCondLst>
                                            <p:cond delay="499"/>
                                          </p:stCondLst>
                                        </p:cTn>
                                        <p:tgtEl>
                                          <p:spTgt spid="21"/>
                                        </p:tgtEl>
                                        <p:attrNameLst>
                                          <p:attrName>style.visibility</p:attrName>
                                        </p:attrNameLst>
                                      </p:cBhvr>
                                      <p:to>
                                        <p:strVal val="hidden"/>
                                      </p:to>
                                    </p:set>
                                  </p:childTnLst>
                                </p:cTn>
                              </p:par>
                              <p:par>
                                <p:cTn id="206" presetID="10" presetClass="exit" presetSubtype="0" fill="hold" grpId="1" nodeType="withEffect">
                                  <p:stCondLst>
                                    <p:cond delay="0"/>
                                  </p:stCondLst>
                                  <p:childTnLst>
                                    <p:animEffect transition="out" filter="fade">
                                      <p:cBhvr>
                                        <p:cTn id="207" dur="500"/>
                                        <p:tgtEl>
                                          <p:spTgt spid="45"/>
                                        </p:tgtEl>
                                      </p:cBhvr>
                                    </p:animEffect>
                                    <p:set>
                                      <p:cBhvr>
                                        <p:cTn id="208" dur="1" fill="hold">
                                          <p:stCondLst>
                                            <p:cond delay="499"/>
                                          </p:stCondLst>
                                        </p:cTn>
                                        <p:tgtEl>
                                          <p:spTgt spid="45"/>
                                        </p:tgtEl>
                                        <p:attrNameLst>
                                          <p:attrName>style.visibility</p:attrName>
                                        </p:attrNameLst>
                                      </p:cBhvr>
                                      <p:to>
                                        <p:strVal val="hidden"/>
                                      </p:to>
                                    </p:set>
                                  </p:childTnLst>
                                </p:cTn>
                              </p:par>
                              <p:par>
                                <p:cTn id="209" presetID="10" presetClass="exit" presetSubtype="0" fill="hold" grpId="1" nodeType="withEffect">
                                  <p:stCondLst>
                                    <p:cond delay="0"/>
                                  </p:stCondLst>
                                  <p:childTnLst>
                                    <p:animEffect transition="out" filter="fade">
                                      <p:cBhvr>
                                        <p:cTn id="210" dur="500"/>
                                        <p:tgtEl>
                                          <p:spTgt spid="35"/>
                                        </p:tgtEl>
                                      </p:cBhvr>
                                    </p:animEffect>
                                    <p:set>
                                      <p:cBhvr>
                                        <p:cTn id="211" dur="1" fill="hold">
                                          <p:stCondLst>
                                            <p:cond delay="499"/>
                                          </p:stCondLst>
                                        </p:cTn>
                                        <p:tgtEl>
                                          <p:spTgt spid="35"/>
                                        </p:tgtEl>
                                        <p:attrNameLst>
                                          <p:attrName>style.visibility</p:attrName>
                                        </p:attrNameLst>
                                      </p:cBhvr>
                                      <p:to>
                                        <p:strVal val="hidden"/>
                                      </p:to>
                                    </p:set>
                                  </p:childTnLst>
                                </p:cTn>
                              </p:par>
                              <p:par>
                                <p:cTn id="212" presetID="10" presetClass="exit" presetSubtype="0" fill="hold" nodeType="withEffect">
                                  <p:stCondLst>
                                    <p:cond delay="0"/>
                                  </p:stCondLst>
                                  <p:childTnLst>
                                    <p:animEffect transition="out" filter="fade">
                                      <p:cBhvr>
                                        <p:cTn id="213" dur="500"/>
                                        <p:tgtEl>
                                          <p:spTgt spid="22"/>
                                        </p:tgtEl>
                                      </p:cBhvr>
                                    </p:animEffect>
                                    <p:set>
                                      <p:cBhvr>
                                        <p:cTn id="214" dur="1" fill="hold">
                                          <p:stCondLst>
                                            <p:cond delay="499"/>
                                          </p:stCondLst>
                                        </p:cTn>
                                        <p:tgtEl>
                                          <p:spTgt spid="22"/>
                                        </p:tgtEl>
                                        <p:attrNameLst>
                                          <p:attrName>style.visibility</p:attrName>
                                        </p:attrNameLst>
                                      </p:cBhvr>
                                      <p:to>
                                        <p:strVal val="hidden"/>
                                      </p:to>
                                    </p:set>
                                  </p:childTnLst>
                                </p:cTn>
                              </p:par>
                              <p:par>
                                <p:cTn id="215" presetID="10" presetClass="exit" presetSubtype="0" fill="hold" grpId="1" nodeType="withEffect">
                                  <p:stCondLst>
                                    <p:cond delay="0"/>
                                  </p:stCondLst>
                                  <p:childTnLst>
                                    <p:animEffect transition="out" filter="fade">
                                      <p:cBhvr>
                                        <p:cTn id="216" dur="500"/>
                                        <p:tgtEl>
                                          <p:spTgt spid="46"/>
                                        </p:tgtEl>
                                      </p:cBhvr>
                                    </p:animEffect>
                                    <p:set>
                                      <p:cBhvr>
                                        <p:cTn id="217" dur="1" fill="hold">
                                          <p:stCondLst>
                                            <p:cond delay="499"/>
                                          </p:stCondLst>
                                        </p:cTn>
                                        <p:tgtEl>
                                          <p:spTgt spid="46"/>
                                        </p:tgtEl>
                                        <p:attrNameLst>
                                          <p:attrName>style.visibility</p:attrName>
                                        </p:attrNameLst>
                                      </p:cBhvr>
                                      <p:to>
                                        <p:strVal val="hidden"/>
                                      </p:to>
                                    </p:set>
                                  </p:childTnLst>
                                </p:cTn>
                              </p:par>
                              <p:par>
                                <p:cTn id="218" presetID="10" presetClass="exit" presetSubtype="0" fill="hold" grpId="1" nodeType="withEffect">
                                  <p:stCondLst>
                                    <p:cond delay="0"/>
                                  </p:stCondLst>
                                  <p:childTnLst>
                                    <p:animEffect transition="out" filter="fade">
                                      <p:cBhvr>
                                        <p:cTn id="219" dur="500"/>
                                        <p:tgtEl>
                                          <p:spTgt spid="36"/>
                                        </p:tgtEl>
                                      </p:cBhvr>
                                    </p:animEffect>
                                    <p:set>
                                      <p:cBhvr>
                                        <p:cTn id="220" dur="1" fill="hold">
                                          <p:stCondLst>
                                            <p:cond delay="499"/>
                                          </p:stCondLst>
                                        </p:cTn>
                                        <p:tgtEl>
                                          <p:spTgt spid="36"/>
                                        </p:tgtEl>
                                        <p:attrNameLst>
                                          <p:attrName>style.visibility</p:attrName>
                                        </p:attrNameLst>
                                      </p:cBhvr>
                                      <p:to>
                                        <p:strVal val="hidden"/>
                                      </p:to>
                                    </p:set>
                                  </p:childTnLst>
                                </p:cTn>
                              </p:par>
                              <p:par>
                                <p:cTn id="221" presetID="10" presetClass="exit" presetSubtype="0" fill="hold" nodeType="withEffect">
                                  <p:stCondLst>
                                    <p:cond delay="0"/>
                                  </p:stCondLst>
                                  <p:childTnLst>
                                    <p:animEffect transition="out" filter="fade">
                                      <p:cBhvr>
                                        <p:cTn id="222" dur="500"/>
                                        <p:tgtEl>
                                          <p:spTgt spid="23"/>
                                        </p:tgtEl>
                                      </p:cBhvr>
                                    </p:animEffect>
                                    <p:set>
                                      <p:cBhvr>
                                        <p:cTn id="223" dur="1" fill="hold">
                                          <p:stCondLst>
                                            <p:cond delay="499"/>
                                          </p:stCondLst>
                                        </p:cTn>
                                        <p:tgtEl>
                                          <p:spTgt spid="23"/>
                                        </p:tgtEl>
                                        <p:attrNameLst>
                                          <p:attrName>style.visibility</p:attrName>
                                        </p:attrNameLst>
                                      </p:cBhvr>
                                      <p:to>
                                        <p:strVal val="hidden"/>
                                      </p:to>
                                    </p:set>
                                  </p:childTnLst>
                                </p:cTn>
                              </p:par>
                              <p:par>
                                <p:cTn id="224" presetID="10" presetClass="exit" presetSubtype="0" fill="hold" grpId="1" nodeType="withEffect">
                                  <p:stCondLst>
                                    <p:cond delay="0"/>
                                  </p:stCondLst>
                                  <p:childTnLst>
                                    <p:animEffect transition="out" filter="fade">
                                      <p:cBhvr>
                                        <p:cTn id="225" dur="500"/>
                                        <p:tgtEl>
                                          <p:spTgt spid="47"/>
                                        </p:tgtEl>
                                      </p:cBhvr>
                                    </p:animEffect>
                                    <p:set>
                                      <p:cBhvr>
                                        <p:cTn id="226" dur="1" fill="hold">
                                          <p:stCondLst>
                                            <p:cond delay="499"/>
                                          </p:stCondLst>
                                        </p:cTn>
                                        <p:tgtEl>
                                          <p:spTgt spid="47"/>
                                        </p:tgtEl>
                                        <p:attrNameLst>
                                          <p:attrName>style.visibility</p:attrName>
                                        </p:attrNameLst>
                                      </p:cBhvr>
                                      <p:to>
                                        <p:strVal val="hidden"/>
                                      </p:to>
                                    </p:set>
                                  </p:childTnLst>
                                </p:cTn>
                              </p:par>
                              <p:par>
                                <p:cTn id="227" presetID="10" presetClass="exit" presetSubtype="0" fill="hold" grpId="1" nodeType="withEffect">
                                  <p:stCondLst>
                                    <p:cond delay="0"/>
                                  </p:stCondLst>
                                  <p:childTnLst>
                                    <p:animEffect transition="out" filter="fade">
                                      <p:cBhvr>
                                        <p:cTn id="228" dur="500"/>
                                        <p:tgtEl>
                                          <p:spTgt spid="37"/>
                                        </p:tgtEl>
                                      </p:cBhvr>
                                    </p:animEffect>
                                    <p:set>
                                      <p:cBhvr>
                                        <p:cTn id="229" dur="1" fill="hold">
                                          <p:stCondLst>
                                            <p:cond delay="499"/>
                                          </p:stCondLst>
                                        </p:cTn>
                                        <p:tgtEl>
                                          <p:spTgt spid="37"/>
                                        </p:tgtEl>
                                        <p:attrNameLst>
                                          <p:attrName>style.visibility</p:attrName>
                                        </p:attrNameLst>
                                      </p:cBhvr>
                                      <p:to>
                                        <p:strVal val="hidden"/>
                                      </p:to>
                                    </p:set>
                                  </p:childTnLst>
                                </p:cTn>
                              </p:par>
                              <p:par>
                                <p:cTn id="230" presetID="10" presetClass="exit" presetSubtype="0" fill="hold" nodeType="withEffect">
                                  <p:stCondLst>
                                    <p:cond delay="0"/>
                                  </p:stCondLst>
                                  <p:childTnLst>
                                    <p:animEffect transition="out" filter="fade">
                                      <p:cBhvr>
                                        <p:cTn id="231" dur="500"/>
                                        <p:tgtEl>
                                          <p:spTgt spid="24"/>
                                        </p:tgtEl>
                                      </p:cBhvr>
                                    </p:animEffect>
                                    <p:set>
                                      <p:cBhvr>
                                        <p:cTn id="232" dur="1" fill="hold">
                                          <p:stCondLst>
                                            <p:cond delay="499"/>
                                          </p:stCondLst>
                                        </p:cTn>
                                        <p:tgtEl>
                                          <p:spTgt spid="24"/>
                                        </p:tgtEl>
                                        <p:attrNameLst>
                                          <p:attrName>style.visibility</p:attrName>
                                        </p:attrNameLst>
                                      </p:cBhvr>
                                      <p:to>
                                        <p:strVal val="hidden"/>
                                      </p:to>
                                    </p:set>
                                  </p:childTnLst>
                                </p:cTn>
                              </p:par>
                            </p:childTnLst>
                          </p:cTn>
                        </p:par>
                      </p:childTnLst>
                    </p:cTn>
                  </p:par>
                  <p:par>
                    <p:cTn id="233" fill="hold">
                      <p:stCondLst>
                        <p:cond delay="indefinite"/>
                      </p:stCondLst>
                      <p:childTnLst>
                        <p:par>
                          <p:cTn id="234" fill="hold">
                            <p:stCondLst>
                              <p:cond delay="0"/>
                            </p:stCondLst>
                            <p:childTnLst>
                              <p:par>
                                <p:cTn id="235" presetID="10" presetClass="entr" presetSubtype="0" fill="hold" grpId="2" nodeType="clickEffect">
                                  <p:stCondLst>
                                    <p:cond delay="0"/>
                                  </p:stCondLst>
                                  <p:childTnLst>
                                    <p:set>
                                      <p:cBhvr>
                                        <p:cTn id="236" dur="1" fill="hold">
                                          <p:stCondLst>
                                            <p:cond delay="0"/>
                                          </p:stCondLst>
                                        </p:cTn>
                                        <p:tgtEl>
                                          <p:spTgt spid="37"/>
                                        </p:tgtEl>
                                        <p:attrNameLst>
                                          <p:attrName>style.visibility</p:attrName>
                                        </p:attrNameLst>
                                      </p:cBhvr>
                                      <p:to>
                                        <p:strVal val="visible"/>
                                      </p:to>
                                    </p:set>
                                    <p:animEffect transition="in" filter="fade">
                                      <p:cBhvr>
                                        <p:cTn id="237" dur="500"/>
                                        <p:tgtEl>
                                          <p:spTgt spid="37"/>
                                        </p:tgtEl>
                                      </p:cBhvr>
                                    </p:animEffect>
                                  </p:childTnLst>
                                </p:cTn>
                              </p:par>
                              <p:par>
                                <p:cTn id="238" presetID="10" presetClass="entr" presetSubtype="0" fill="hold" nodeType="withEffect">
                                  <p:stCondLst>
                                    <p:cond delay="0"/>
                                  </p:stCondLst>
                                  <p:childTnLst>
                                    <p:set>
                                      <p:cBhvr>
                                        <p:cTn id="239" dur="1" fill="hold">
                                          <p:stCondLst>
                                            <p:cond delay="0"/>
                                          </p:stCondLst>
                                        </p:cTn>
                                        <p:tgtEl>
                                          <p:spTgt spid="24"/>
                                        </p:tgtEl>
                                        <p:attrNameLst>
                                          <p:attrName>style.visibility</p:attrName>
                                        </p:attrNameLst>
                                      </p:cBhvr>
                                      <p:to>
                                        <p:strVal val="visible"/>
                                      </p:to>
                                    </p:set>
                                    <p:animEffect transition="in" filter="fade">
                                      <p:cBhvr>
                                        <p:cTn id="240" dur="500"/>
                                        <p:tgtEl>
                                          <p:spTgt spid="24"/>
                                        </p:tgtEl>
                                      </p:cBhvr>
                                    </p:animEffect>
                                  </p:childTnLst>
                                </p:cTn>
                              </p:par>
                            </p:childTnLst>
                          </p:cTn>
                        </p:par>
                      </p:childTnLst>
                    </p:cTn>
                  </p:par>
                  <p:par>
                    <p:cTn id="241" fill="hold">
                      <p:stCondLst>
                        <p:cond delay="indefinite"/>
                      </p:stCondLst>
                      <p:childTnLst>
                        <p:par>
                          <p:cTn id="242" fill="hold">
                            <p:stCondLst>
                              <p:cond delay="0"/>
                            </p:stCondLst>
                            <p:childTnLst>
                              <p:par>
                                <p:cTn id="243" presetID="10" presetClass="entr" presetSubtype="0" fill="hold" grpId="2" nodeType="clickEffect">
                                  <p:stCondLst>
                                    <p:cond delay="0"/>
                                  </p:stCondLst>
                                  <p:childTnLst>
                                    <p:set>
                                      <p:cBhvr>
                                        <p:cTn id="244" dur="1" fill="hold">
                                          <p:stCondLst>
                                            <p:cond delay="0"/>
                                          </p:stCondLst>
                                        </p:cTn>
                                        <p:tgtEl>
                                          <p:spTgt spid="47"/>
                                        </p:tgtEl>
                                        <p:attrNameLst>
                                          <p:attrName>style.visibility</p:attrName>
                                        </p:attrNameLst>
                                      </p:cBhvr>
                                      <p:to>
                                        <p:strVal val="visible"/>
                                      </p:to>
                                    </p:set>
                                    <p:animEffect transition="in" filter="fade">
                                      <p:cBhvr>
                                        <p:cTn id="245" dur="500"/>
                                        <p:tgtEl>
                                          <p:spTgt spid="47"/>
                                        </p:tgtEl>
                                      </p:cBhvr>
                                    </p:animEffect>
                                  </p:childTnLst>
                                </p:cTn>
                              </p:par>
                            </p:childTnLst>
                          </p:cTn>
                        </p:par>
                      </p:childTnLst>
                    </p:cTn>
                  </p:par>
                  <p:par>
                    <p:cTn id="246" fill="hold">
                      <p:stCondLst>
                        <p:cond delay="indefinite"/>
                      </p:stCondLst>
                      <p:childTnLst>
                        <p:par>
                          <p:cTn id="247" fill="hold">
                            <p:stCondLst>
                              <p:cond delay="0"/>
                            </p:stCondLst>
                            <p:childTnLst>
                              <p:par>
                                <p:cTn id="248" presetID="10" presetClass="entr" presetSubtype="0" fill="hold" grpId="2" nodeType="clickEffect">
                                  <p:stCondLst>
                                    <p:cond delay="0"/>
                                  </p:stCondLst>
                                  <p:childTnLst>
                                    <p:set>
                                      <p:cBhvr>
                                        <p:cTn id="249" dur="1" fill="hold">
                                          <p:stCondLst>
                                            <p:cond delay="0"/>
                                          </p:stCondLst>
                                        </p:cTn>
                                        <p:tgtEl>
                                          <p:spTgt spid="36"/>
                                        </p:tgtEl>
                                        <p:attrNameLst>
                                          <p:attrName>style.visibility</p:attrName>
                                        </p:attrNameLst>
                                      </p:cBhvr>
                                      <p:to>
                                        <p:strVal val="visible"/>
                                      </p:to>
                                    </p:set>
                                    <p:animEffect transition="in" filter="fade">
                                      <p:cBhvr>
                                        <p:cTn id="250" dur="500"/>
                                        <p:tgtEl>
                                          <p:spTgt spid="36"/>
                                        </p:tgtEl>
                                      </p:cBhvr>
                                    </p:animEffect>
                                  </p:childTnLst>
                                </p:cTn>
                              </p:par>
                              <p:par>
                                <p:cTn id="251" presetID="10" presetClass="entr" presetSubtype="0" fill="hold" nodeType="withEffect">
                                  <p:stCondLst>
                                    <p:cond delay="0"/>
                                  </p:stCondLst>
                                  <p:childTnLst>
                                    <p:set>
                                      <p:cBhvr>
                                        <p:cTn id="252" dur="1" fill="hold">
                                          <p:stCondLst>
                                            <p:cond delay="0"/>
                                          </p:stCondLst>
                                        </p:cTn>
                                        <p:tgtEl>
                                          <p:spTgt spid="23"/>
                                        </p:tgtEl>
                                        <p:attrNameLst>
                                          <p:attrName>style.visibility</p:attrName>
                                        </p:attrNameLst>
                                      </p:cBhvr>
                                      <p:to>
                                        <p:strVal val="visible"/>
                                      </p:to>
                                    </p:set>
                                    <p:animEffect transition="in" filter="fade">
                                      <p:cBhvr>
                                        <p:cTn id="253" dur="500"/>
                                        <p:tgtEl>
                                          <p:spTgt spid="23"/>
                                        </p:tgtEl>
                                      </p:cBhvr>
                                    </p:animEffect>
                                  </p:childTnLst>
                                </p:cTn>
                              </p:par>
                            </p:childTnLst>
                          </p:cTn>
                        </p:par>
                      </p:childTnLst>
                    </p:cTn>
                  </p:par>
                  <p:par>
                    <p:cTn id="254" fill="hold">
                      <p:stCondLst>
                        <p:cond delay="indefinite"/>
                      </p:stCondLst>
                      <p:childTnLst>
                        <p:par>
                          <p:cTn id="255" fill="hold">
                            <p:stCondLst>
                              <p:cond delay="0"/>
                            </p:stCondLst>
                            <p:childTnLst>
                              <p:par>
                                <p:cTn id="256" presetID="10" presetClass="entr" presetSubtype="0" fill="hold" grpId="2" nodeType="clickEffect">
                                  <p:stCondLst>
                                    <p:cond delay="0"/>
                                  </p:stCondLst>
                                  <p:childTnLst>
                                    <p:set>
                                      <p:cBhvr>
                                        <p:cTn id="257" dur="1" fill="hold">
                                          <p:stCondLst>
                                            <p:cond delay="0"/>
                                          </p:stCondLst>
                                        </p:cTn>
                                        <p:tgtEl>
                                          <p:spTgt spid="46"/>
                                        </p:tgtEl>
                                        <p:attrNameLst>
                                          <p:attrName>style.visibility</p:attrName>
                                        </p:attrNameLst>
                                      </p:cBhvr>
                                      <p:to>
                                        <p:strVal val="visible"/>
                                      </p:to>
                                    </p:set>
                                    <p:animEffect transition="in" filter="fade">
                                      <p:cBhvr>
                                        <p:cTn id="258" dur="500"/>
                                        <p:tgtEl>
                                          <p:spTgt spid="46"/>
                                        </p:tgtEl>
                                      </p:cBhvr>
                                    </p:animEffect>
                                  </p:childTnLst>
                                </p:cTn>
                              </p:par>
                            </p:childTnLst>
                          </p:cTn>
                        </p:par>
                      </p:childTnLst>
                    </p:cTn>
                  </p:par>
                  <p:par>
                    <p:cTn id="259" fill="hold">
                      <p:stCondLst>
                        <p:cond delay="indefinite"/>
                      </p:stCondLst>
                      <p:childTnLst>
                        <p:par>
                          <p:cTn id="260" fill="hold">
                            <p:stCondLst>
                              <p:cond delay="0"/>
                            </p:stCondLst>
                            <p:childTnLst>
                              <p:par>
                                <p:cTn id="261" presetID="10" presetClass="entr" presetSubtype="0" fill="hold" grpId="2" nodeType="clickEffect">
                                  <p:stCondLst>
                                    <p:cond delay="0"/>
                                  </p:stCondLst>
                                  <p:childTnLst>
                                    <p:set>
                                      <p:cBhvr>
                                        <p:cTn id="262" dur="1" fill="hold">
                                          <p:stCondLst>
                                            <p:cond delay="0"/>
                                          </p:stCondLst>
                                        </p:cTn>
                                        <p:tgtEl>
                                          <p:spTgt spid="35"/>
                                        </p:tgtEl>
                                        <p:attrNameLst>
                                          <p:attrName>style.visibility</p:attrName>
                                        </p:attrNameLst>
                                      </p:cBhvr>
                                      <p:to>
                                        <p:strVal val="visible"/>
                                      </p:to>
                                    </p:set>
                                    <p:animEffect transition="in" filter="fade">
                                      <p:cBhvr>
                                        <p:cTn id="263" dur="500"/>
                                        <p:tgtEl>
                                          <p:spTgt spid="35"/>
                                        </p:tgtEl>
                                      </p:cBhvr>
                                    </p:animEffect>
                                  </p:childTnLst>
                                </p:cTn>
                              </p:par>
                              <p:par>
                                <p:cTn id="264" presetID="10" presetClass="entr" presetSubtype="0" fill="hold" nodeType="withEffect">
                                  <p:stCondLst>
                                    <p:cond delay="0"/>
                                  </p:stCondLst>
                                  <p:childTnLst>
                                    <p:set>
                                      <p:cBhvr>
                                        <p:cTn id="265" dur="1" fill="hold">
                                          <p:stCondLst>
                                            <p:cond delay="0"/>
                                          </p:stCondLst>
                                        </p:cTn>
                                        <p:tgtEl>
                                          <p:spTgt spid="22"/>
                                        </p:tgtEl>
                                        <p:attrNameLst>
                                          <p:attrName>style.visibility</p:attrName>
                                        </p:attrNameLst>
                                      </p:cBhvr>
                                      <p:to>
                                        <p:strVal val="visible"/>
                                      </p:to>
                                    </p:set>
                                    <p:animEffect transition="in" filter="fade">
                                      <p:cBhvr>
                                        <p:cTn id="266" dur="500"/>
                                        <p:tgtEl>
                                          <p:spTgt spid="22"/>
                                        </p:tgtEl>
                                      </p:cBhvr>
                                    </p:animEffect>
                                  </p:childTnLst>
                                </p:cTn>
                              </p:par>
                            </p:childTnLst>
                          </p:cTn>
                        </p:par>
                      </p:childTnLst>
                    </p:cTn>
                  </p:par>
                  <p:par>
                    <p:cTn id="267" fill="hold">
                      <p:stCondLst>
                        <p:cond delay="indefinite"/>
                      </p:stCondLst>
                      <p:childTnLst>
                        <p:par>
                          <p:cTn id="268" fill="hold">
                            <p:stCondLst>
                              <p:cond delay="0"/>
                            </p:stCondLst>
                            <p:childTnLst>
                              <p:par>
                                <p:cTn id="269" presetID="10" presetClass="entr" presetSubtype="0" fill="hold" grpId="2" nodeType="clickEffect">
                                  <p:stCondLst>
                                    <p:cond delay="0"/>
                                  </p:stCondLst>
                                  <p:childTnLst>
                                    <p:set>
                                      <p:cBhvr>
                                        <p:cTn id="270" dur="1" fill="hold">
                                          <p:stCondLst>
                                            <p:cond delay="0"/>
                                          </p:stCondLst>
                                        </p:cTn>
                                        <p:tgtEl>
                                          <p:spTgt spid="45"/>
                                        </p:tgtEl>
                                        <p:attrNameLst>
                                          <p:attrName>style.visibility</p:attrName>
                                        </p:attrNameLst>
                                      </p:cBhvr>
                                      <p:to>
                                        <p:strVal val="visible"/>
                                      </p:to>
                                    </p:set>
                                    <p:animEffect transition="in" filter="fade">
                                      <p:cBhvr>
                                        <p:cTn id="271" dur="500"/>
                                        <p:tgtEl>
                                          <p:spTgt spid="45"/>
                                        </p:tgtEl>
                                      </p:cBhvr>
                                    </p:animEffect>
                                  </p:childTnLst>
                                </p:cTn>
                              </p:par>
                            </p:childTnLst>
                          </p:cTn>
                        </p:par>
                      </p:childTnLst>
                    </p:cTn>
                  </p:par>
                  <p:par>
                    <p:cTn id="272" fill="hold">
                      <p:stCondLst>
                        <p:cond delay="indefinite"/>
                      </p:stCondLst>
                      <p:childTnLst>
                        <p:par>
                          <p:cTn id="273" fill="hold">
                            <p:stCondLst>
                              <p:cond delay="0"/>
                            </p:stCondLst>
                            <p:childTnLst>
                              <p:par>
                                <p:cTn id="274" presetID="10" presetClass="entr" presetSubtype="0" fill="hold" grpId="2" nodeType="clickEffect">
                                  <p:stCondLst>
                                    <p:cond delay="0"/>
                                  </p:stCondLst>
                                  <p:childTnLst>
                                    <p:set>
                                      <p:cBhvr>
                                        <p:cTn id="275" dur="1" fill="hold">
                                          <p:stCondLst>
                                            <p:cond delay="0"/>
                                          </p:stCondLst>
                                        </p:cTn>
                                        <p:tgtEl>
                                          <p:spTgt spid="34"/>
                                        </p:tgtEl>
                                        <p:attrNameLst>
                                          <p:attrName>style.visibility</p:attrName>
                                        </p:attrNameLst>
                                      </p:cBhvr>
                                      <p:to>
                                        <p:strVal val="visible"/>
                                      </p:to>
                                    </p:set>
                                    <p:animEffect transition="in" filter="fade">
                                      <p:cBhvr>
                                        <p:cTn id="276" dur="500"/>
                                        <p:tgtEl>
                                          <p:spTgt spid="34"/>
                                        </p:tgtEl>
                                      </p:cBhvr>
                                    </p:animEffect>
                                  </p:childTnLst>
                                </p:cTn>
                              </p:par>
                              <p:par>
                                <p:cTn id="277" presetID="10" presetClass="entr" presetSubtype="0" fill="hold" nodeType="withEffect">
                                  <p:stCondLst>
                                    <p:cond delay="0"/>
                                  </p:stCondLst>
                                  <p:childTnLst>
                                    <p:set>
                                      <p:cBhvr>
                                        <p:cTn id="278" dur="1" fill="hold">
                                          <p:stCondLst>
                                            <p:cond delay="0"/>
                                          </p:stCondLst>
                                        </p:cTn>
                                        <p:tgtEl>
                                          <p:spTgt spid="21"/>
                                        </p:tgtEl>
                                        <p:attrNameLst>
                                          <p:attrName>style.visibility</p:attrName>
                                        </p:attrNameLst>
                                      </p:cBhvr>
                                      <p:to>
                                        <p:strVal val="visible"/>
                                      </p:to>
                                    </p:set>
                                    <p:animEffect transition="in" filter="fade">
                                      <p:cBhvr>
                                        <p:cTn id="279" dur="500"/>
                                        <p:tgtEl>
                                          <p:spTgt spid="21"/>
                                        </p:tgtEl>
                                      </p:cBhvr>
                                    </p:animEffect>
                                  </p:childTnLst>
                                </p:cTn>
                              </p:par>
                            </p:childTnLst>
                          </p:cTn>
                        </p:par>
                      </p:childTnLst>
                    </p:cTn>
                  </p:par>
                  <p:par>
                    <p:cTn id="280" fill="hold">
                      <p:stCondLst>
                        <p:cond delay="indefinite"/>
                      </p:stCondLst>
                      <p:childTnLst>
                        <p:par>
                          <p:cTn id="281" fill="hold">
                            <p:stCondLst>
                              <p:cond delay="0"/>
                            </p:stCondLst>
                            <p:childTnLst>
                              <p:par>
                                <p:cTn id="282" presetID="10" presetClass="entr" presetSubtype="0" fill="hold" grpId="2" nodeType="clickEffect">
                                  <p:stCondLst>
                                    <p:cond delay="0"/>
                                  </p:stCondLst>
                                  <p:childTnLst>
                                    <p:set>
                                      <p:cBhvr>
                                        <p:cTn id="283" dur="1" fill="hold">
                                          <p:stCondLst>
                                            <p:cond delay="0"/>
                                          </p:stCondLst>
                                        </p:cTn>
                                        <p:tgtEl>
                                          <p:spTgt spid="44"/>
                                        </p:tgtEl>
                                        <p:attrNameLst>
                                          <p:attrName>style.visibility</p:attrName>
                                        </p:attrNameLst>
                                      </p:cBhvr>
                                      <p:to>
                                        <p:strVal val="visible"/>
                                      </p:to>
                                    </p:set>
                                    <p:animEffect transition="in" filter="fade">
                                      <p:cBhvr>
                                        <p:cTn id="284" dur="500"/>
                                        <p:tgtEl>
                                          <p:spTgt spid="44"/>
                                        </p:tgtEl>
                                      </p:cBhvr>
                                    </p:animEffect>
                                  </p:childTnLst>
                                </p:cTn>
                              </p:par>
                            </p:childTnLst>
                          </p:cTn>
                        </p:par>
                      </p:childTnLst>
                    </p:cTn>
                  </p:par>
                  <p:par>
                    <p:cTn id="285" fill="hold">
                      <p:stCondLst>
                        <p:cond delay="indefinite"/>
                      </p:stCondLst>
                      <p:childTnLst>
                        <p:par>
                          <p:cTn id="286" fill="hold">
                            <p:stCondLst>
                              <p:cond delay="0"/>
                            </p:stCondLst>
                            <p:childTnLst>
                              <p:par>
                                <p:cTn id="287" presetID="10" presetClass="entr" presetSubtype="0" fill="hold" grpId="2" nodeType="clickEffect">
                                  <p:stCondLst>
                                    <p:cond delay="0"/>
                                  </p:stCondLst>
                                  <p:childTnLst>
                                    <p:set>
                                      <p:cBhvr>
                                        <p:cTn id="288" dur="1" fill="hold">
                                          <p:stCondLst>
                                            <p:cond delay="0"/>
                                          </p:stCondLst>
                                        </p:cTn>
                                        <p:tgtEl>
                                          <p:spTgt spid="33"/>
                                        </p:tgtEl>
                                        <p:attrNameLst>
                                          <p:attrName>style.visibility</p:attrName>
                                        </p:attrNameLst>
                                      </p:cBhvr>
                                      <p:to>
                                        <p:strVal val="visible"/>
                                      </p:to>
                                    </p:set>
                                    <p:animEffect transition="in" filter="fade">
                                      <p:cBhvr>
                                        <p:cTn id="289" dur="500"/>
                                        <p:tgtEl>
                                          <p:spTgt spid="33"/>
                                        </p:tgtEl>
                                      </p:cBhvr>
                                    </p:animEffect>
                                  </p:childTnLst>
                                </p:cTn>
                              </p:par>
                              <p:par>
                                <p:cTn id="290" presetID="10" presetClass="entr" presetSubtype="0" fill="hold" nodeType="withEffect">
                                  <p:stCondLst>
                                    <p:cond delay="0"/>
                                  </p:stCondLst>
                                  <p:childTnLst>
                                    <p:set>
                                      <p:cBhvr>
                                        <p:cTn id="291" dur="1" fill="hold">
                                          <p:stCondLst>
                                            <p:cond delay="0"/>
                                          </p:stCondLst>
                                        </p:cTn>
                                        <p:tgtEl>
                                          <p:spTgt spid="20"/>
                                        </p:tgtEl>
                                        <p:attrNameLst>
                                          <p:attrName>style.visibility</p:attrName>
                                        </p:attrNameLst>
                                      </p:cBhvr>
                                      <p:to>
                                        <p:strVal val="visible"/>
                                      </p:to>
                                    </p:set>
                                    <p:animEffect transition="in" filter="fade">
                                      <p:cBhvr>
                                        <p:cTn id="292" dur="500"/>
                                        <p:tgtEl>
                                          <p:spTgt spid="20"/>
                                        </p:tgtEl>
                                      </p:cBhvr>
                                    </p:animEffect>
                                  </p:childTnLst>
                                </p:cTn>
                              </p:par>
                            </p:childTnLst>
                          </p:cTn>
                        </p:par>
                      </p:childTnLst>
                    </p:cTn>
                  </p:par>
                  <p:par>
                    <p:cTn id="293" fill="hold">
                      <p:stCondLst>
                        <p:cond delay="indefinite"/>
                      </p:stCondLst>
                      <p:childTnLst>
                        <p:par>
                          <p:cTn id="294" fill="hold">
                            <p:stCondLst>
                              <p:cond delay="0"/>
                            </p:stCondLst>
                            <p:childTnLst>
                              <p:par>
                                <p:cTn id="295" presetID="10" presetClass="entr" presetSubtype="0" fill="hold" grpId="2" nodeType="clickEffect">
                                  <p:stCondLst>
                                    <p:cond delay="0"/>
                                  </p:stCondLst>
                                  <p:childTnLst>
                                    <p:set>
                                      <p:cBhvr>
                                        <p:cTn id="296" dur="1" fill="hold">
                                          <p:stCondLst>
                                            <p:cond delay="0"/>
                                          </p:stCondLst>
                                        </p:cTn>
                                        <p:tgtEl>
                                          <p:spTgt spid="43"/>
                                        </p:tgtEl>
                                        <p:attrNameLst>
                                          <p:attrName>style.visibility</p:attrName>
                                        </p:attrNameLst>
                                      </p:cBhvr>
                                      <p:to>
                                        <p:strVal val="visible"/>
                                      </p:to>
                                    </p:set>
                                    <p:animEffect transition="in" filter="fade">
                                      <p:cBhvr>
                                        <p:cTn id="297" dur="500"/>
                                        <p:tgtEl>
                                          <p:spTgt spid="43"/>
                                        </p:tgtEl>
                                      </p:cBhvr>
                                    </p:animEffect>
                                  </p:childTnLst>
                                </p:cTn>
                              </p:par>
                            </p:childTnLst>
                          </p:cTn>
                        </p:par>
                      </p:childTnLst>
                    </p:cTn>
                  </p:par>
                  <p:par>
                    <p:cTn id="298" fill="hold">
                      <p:stCondLst>
                        <p:cond delay="indefinite"/>
                      </p:stCondLst>
                      <p:childTnLst>
                        <p:par>
                          <p:cTn id="299" fill="hold">
                            <p:stCondLst>
                              <p:cond delay="0"/>
                            </p:stCondLst>
                            <p:childTnLst>
                              <p:par>
                                <p:cTn id="300" presetID="10" presetClass="entr" presetSubtype="0" fill="hold" grpId="2" nodeType="clickEffect">
                                  <p:stCondLst>
                                    <p:cond delay="0"/>
                                  </p:stCondLst>
                                  <p:childTnLst>
                                    <p:set>
                                      <p:cBhvr>
                                        <p:cTn id="301" dur="1" fill="hold">
                                          <p:stCondLst>
                                            <p:cond delay="0"/>
                                          </p:stCondLst>
                                        </p:cTn>
                                        <p:tgtEl>
                                          <p:spTgt spid="32"/>
                                        </p:tgtEl>
                                        <p:attrNameLst>
                                          <p:attrName>style.visibility</p:attrName>
                                        </p:attrNameLst>
                                      </p:cBhvr>
                                      <p:to>
                                        <p:strVal val="visible"/>
                                      </p:to>
                                    </p:set>
                                    <p:animEffect transition="in" filter="fade">
                                      <p:cBhvr>
                                        <p:cTn id="302" dur="500"/>
                                        <p:tgtEl>
                                          <p:spTgt spid="32"/>
                                        </p:tgtEl>
                                      </p:cBhvr>
                                    </p:animEffect>
                                  </p:childTnLst>
                                </p:cTn>
                              </p:par>
                              <p:par>
                                <p:cTn id="303" presetID="10" presetClass="entr" presetSubtype="0" fill="hold" nodeType="withEffect">
                                  <p:stCondLst>
                                    <p:cond delay="0"/>
                                  </p:stCondLst>
                                  <p:childTnLst>
                                    <p:set>
                                      <p:cBhvr>
                                        <p:cTn id="304" dur="1" fill="hold">
                                          <p:stCondLst>
                                            <p:cond delay="0"/>
                                          </p:stCondLst>
                                        </p:cTn>
                                        <p:tgtEl>
                                          <p:spTgt spid="19"/>
                                        </p:tgtEl>
                                        <p:attrNameLst>
                                          <p:attrName>style.visibility</p:attrName>
                                        </p:attrNameLst>
                                      </p:cBhvr>
                                      <p:to>
                                        <p:strVal val="visible"/>
                                      </p:to>
                                    </p:set>
                                    <p:animEffect transition="in" filter="fade">
                                      <p:cBhvr>
                                        <p:cTn id="305" dur="500"/>
                                        <p:tgtEl>
                                          <p:spTgt spid="19"/>
                                        </p:tgtEl>
                                      </p:cBhvr>
                                    </p:animEffect>
                                  </p:childTnLst>
                                </p:cTn>
                              </p:par>
                            </p:childTnLst>
                          </p:cTn>
                        </p:par>
                      </p:childTnLst>
                    </p:cTn>
                  </p:par>
                  <p:par>
                    <p:cTn id="306" fill="hold">
                      <p:stCondLst>
                        <p:cond delay="indefinite"/>
                      </p:stCondLst>
                      <p:childTnLst>
                        <p:par>
                          <p:cTn id="307" fill="hold">
                            <p:stCondLst>
                              <p:cond delay="0"/>
                            </p:stCondLst>
                            <p:childTnLst>
                              <p:par>
                                <p:cTn id="308" presetID="10" presetClass="entr" presetSubtype="0" fill="hold" grpId="2" nodeType="clickEffect">
                                  <p:stCondLst>
                                    <p:cond delay="0"/>
                                  </p:stCondLst>
                                  <p:childTnLst>
                                    <p:set>
                                      <p:cBhvr>
                                        <p:cTn id="309" dur="1" fill="hold">
                                          <p:stCondLst>
                                            <p:cond delay="0"/>
                                          </p:stCondLst>
                                        </p:cTn>
                                        <p:tgtEl>
                                          <p:spTgt spid="42"/>
                                        </p:tgtEl>
                                        <p:attrNameLst>
                                          <p:attrName>style.visibility</p:attrName>
                                        </p:attrNameLst>
                                      </p:cBhvr>
                                      <p:to>
                                        <p:strVal val="visible"/>
                                      </p:to>
                                    </p:set>
                                    <p:animEffect transition="in" filter="fade">
                                      <p:cBhvr>
                                        <p:cTn id="310" dur="500"/>
                                        <p:tgtEl>
                                          <p:spTgt spid="42"/>
                                        </p:tgtEl>
                                      </p:cBhvr>
                                    </p:animEffect>
                                  </p:childTnLst>
                                </p:cTn>
                              </p:par>
                            </p:childTnLst>
                          </p:cTn>
                        </p:par>
                      </p:childTnLst>
                    </p:cTn>
                  </p:par>
                  <p:par>
                    <p:cTn id="311" fill="hold">
                      <p:stCondLst>
                        <p:cond delay="indefinite"/>
                      </p:stCondLst>
                      <p:childTnLst>
                        <p:par>
                          <p:cTn id="312" fill="hold">
                            <p:stCondLst>
                              <p:cond delay="0"/>
                            </p:stCondLst>
                            <p:childTnLst>
                              <p:par>
                                <p:cTn id="313" presetID="10" presetClass="entr" presetSubtype="0" fill="hold" grpId="2" nodeType="clickEffect">
                                  <p:stCondLst>
                                    <p:cond delay="0"/>
                                  </p:stCondLst>
                                  <p:childTnLst>
                                    <p:set>
                                      <p:cBhvr>
                                        <p:cTn id="314" dur="1" fill="hold">
                                          <p:stCondLst>
                                            <p:cond delay="0"/>
                                          </p:stCondLst>
                                        </p:cTn>
                                        <p:tgtEl>
                                          <p:spTgt spid="31"/>
                                        </p:tgtEl>
                                        <p:attrNameLst>
                                          <p:attrName>style.visibility</p:attrName>
                                        </p:attrNameLst>
                                      </p:cBhvr>
                                      <p:to>
                                        <p:strVal val="visible"/>
                                      </p:to>
                                    </p:set>
                                    <p:animEffect transition="in" filter="fade">
                                      <p:cBhvr>
                                        <p:cTn id="315" dur="500"/>
                                        <p:tgtEl>
                                          <p:spTgt spid="31"/>
                                        </p:tgtEl>
                                      </p:cBhvr>
                                    </p:animEffect>
                                  </p:childTnLst>
                                </p:cTn>
                              </p:par>
                              <p:par>
                                <p:cTn id="316" presetID="10" presetClass="entr" presetSubtype="0" fill="hold" nodeType="withEffect">
                                  <p:stCondLst>
                                    <p:cond delay="0"/>
                                  </p:stCondLst>
                                  <p:childTnLst>
                                    <p:set>
                                      <p:cBhvr>
                                        <p:cTn id="317" dur="1" fill="hold">
                                          <p:stCondLst>
                                            <p:cond delay="0"/>
                                          </p:stCondLst>
                                        </p:cTn>
                                        <p:tgtEl>
                                          <p:spTgt spid="18"/>
                                        </p:tgtEl>
                                        <p:attrNameLst>
                                          <p:attrName>style.visibility</p:attrName>
                                        </p:attrNameLst>
                                      </p:cBhvr>
                                      <p:to>
                                        <p:strVal val="visible"/>
                                      </p:to>
                                    </p:set>
                                    <p:animEffect transition="in" filter="fade">
                                      <p:cBhvr>
                                        <p:cTn id="318" dur="500"/>
                                        <p:tgtEl>
                                          <p:spTgt spid="18"/>
                                        </p:tgtEl>
                                      </p:cBhvr>
                                    </p:animEffect>
                                  </p:childTnLst>
                                </p:cTn>
                              </p:par>
                            </p:childTnLst>
                          </p:cTn>
                        </p:par>
                      </p:childTnLst>
                    </p:cTn>
                  </p:par>
                  <p:par>
                    <p:cTn id="319" fill="hold">
                      <p:stCondLst>
                        <p:cond delay="indefinite"/>
                      </p:stCondLst>
                      <p:childTnLst>
                        <p:par>
                          <p:cTn id="320" fill="hold">
                            <p:stCondLst>
                              <p:cond delay="0"/>
                            </p:stCondLst>
                            <p:childTnLst>
                              <p:par>
                                <p:cTn id="321" presetID="10" presetClass="entr" presetSubtype="0" fill="hold" grpId="2" nodeType="clickEffect">
                                  <p:stCondLst>
                                    <p:cond delay="0"/>
                                  </p:stCondLst>
                                  <p:childTnLst>
                                    <p:set>
                                      <p:cBhvr>
                                        <p:cTn id="322" dur="1" fill="hold">
                                          <p:stCondLst>
                                            <p:cond delay="0"/>
                                          </p:stCondLst>
                                        </p:cTn>
                                        <p:tgtEl>
                                          <p:spTgt spid="41"/>
                                        </p:tgtEl>
                                        <p:attrNameLst>
                                          <p:attrName>style.visibility</p:attrName>
                                        </p:attrNameLst>
                                      </p:cBhvr>
                                      <p:to>
                                        <p:strVal val="visible"/>
                                      </p:to>
                                    </p:set>
                                    <p:animEffect transition="in" filter="fade">
                                      <p:cBhvr>
                                        <p:cTn id="323" dur="500"/>
                                        <p:tgtEl>
                                          <p:spTgt spid="41"/>
                                        </p:tgtEl>
                                      </p:cBhvr>
                                    </p:animEffect>
                                  </p:childTnLst>
                                </p:cTn>
                              </p:par>
                            </p:childTnLst>
                          </p:cTn>
                        </p:par>
                      </p:childTnLst>
                    </p:cTn>
                  </p:par>
                  <p:par>
                    <p:cTn id="324" fill="hold">
                      <p:stCondLst>
                        <p:cond delay="indefinite"/>
                      </p:stCondLst>
                      <p:childTnLst>
                        <p:par>
                          <p:cTn id="325" fill="hold">
                            <p:stCondLst>
                              <p:cond delay="0"/>
                            </p:stCondLst>
                            <p:childTnLst>
                              <p:par>
                                <p:cTn id="326" presetID="10" presetClass="entr" presetSubtype="0" fill="hold" grpId="2" nodeType="clickEffect">
                                  <p:stCondLst>
                                    <p:cond delay="0"/>
                                  </p:stCondLst>
                                  <p:childTnLst>
                                    <p:set>
                                      <p:cBhvr>
                                        <p:cTn id="327" dur="1" fill="hold">
                                          <p:stCondLst>
                                            <p:cond delay="0"/>
                                          </p:stCondLst>
                                        </p:cTn>
                                        <p:tgtEl>
                                          <p:spTgt spid="30"/>
                                        </p:tgtEl>
                                        <p:attrNameLst>
                                          <p:attrName>style.visibility</p:attrName>
                                        </p:attrNameLst>
                                      </p:cBhvr>
                                      <p:to>
                                        <p:strVal val="visible"/>
                                      </p:to>
                                    </p:set>
                                    <p:animEffect transition="in" filter="fade">
                                      <p:cBhvr>
                                        <p:cTn id="328" dur="500"/>
                                        <p:tgtEl>
                                          <p:spTgt spid="30"/>
                                        </p:tgtEl>
                                      </p:cBhvr>
                                    </p:animEffect>
                                  </p:childTnLst>
                                </p:cTn>
                              </p:par>
                              <p:par>
                                <p:cTn id="329" presetID="10" presetClass="entr" presetSubtype="0" fill="hold" nodeType="withEffect">
                                  <p:stCondLst>
                                    <p:cond delay="0"/>
                                  </p:stCondLst>
                                  <p:childTnLst>
                                    <p:set>
                                      <p:cBhvr>
                                        <p:cTn id="330" dur="1" fill="hold">
                                          <p:stCondLst>
                                            <p:cond delay="0"/>
                                          </p:stCondLst>
                                        </p:cTn>
                                        <p:tgtEl>
                                          <p:spTgt spid="17"/>
                                        </p:tgtEl>
                                        <p:attrNameLst>
                                          <p:attrName>style.visibility</p:attrName>
                                        </p:attrNameLst>
                                      </p:cBhvr>
                                      <p:to>
                                        <p:strVal val="visible"/>
                                      </p:to>
                                    </p:set>
                                    <p:animEffect transition="in" filter="fade">
                                      <p:cBhvr>
                                        <p:cTn id="331" dur="500"/>
                                        <p:tgtEl>
                                          <p:spTgt spid="17"/>
                                        </p:tgtEl>
                                      </p:cBhvr>
                                    </p:animEffect>
                                  </p:childTnLst>
                                </p:cTn>
                              </p:par>
                            </p:childTnLst>
                          </p:cTn>
                        </p:par>
                      </p:childTnLst>
                    </p:cTn>
                  </p:par>
                  <p:par>
                    <p:cTn id="332" fill="hold">
                      <p:stCondLst>
                        <p:cond delay="indefinite"/>
                      </p:stCondLst>
                      <p:childTnLst>
                        <p:par>
                          <p:cTn id="333" fill="hold">
                            <p:stCondLst>
                              <p:cond delay="0"/>
                            </p:stCondLst>
                            <p:childTnLst>
                              <p:par>
                                <p:cTn id="334" presetID="10" presetClass="entr" presetSubtype="0" fill="hold" grpId="2" nodeType="clickEffect">
                                  <p:stCondLst>
                                    <p:cond delay="0"/>
                                  </p:stCondLst>
                                  <p:childTnLst>
                                    <p:set>
                                      <p:cBhvr>
                                        <p:cTn id="335" dur="1" fill="hold">
                                          <p:stCondLst>
                                            <p:cond delay="0"/>
                                          </p:stCondLst>
                                        </p:cTn>
                                        <p:tgtEl>
                                          <p:spTgt spid="40"/>
                                        </p:tgtEl>
                                        <p:attrNameLst>
                                          <p:attrName>style.visibility</p:attrName>
                                        </p:attrNameLst>
                                      </p:cBhvr>
                                      <p:to>
                                        <p:strVal val="visible"/>
                                      </p:to>
                                    </p:set>
                                    <p:animEffect transition="in" filter="fade">
                                      <p:cBhvr>
                                        <p:cTn id="336" dur="500"/>
                                        <p:tgtEl>
                                          <p:spTgt spid="40"/>
                                        </p:tgtEl>
                                      </p:cBhvr>
                                    </p:animEffect>
                                  </p:childTnLst>
                                </p:cTn>
                              </p:par>
                            </p:childTnLst>
                          </p:cTn>
                        </p:par>
                      </p:childTnLst>
                    </p:cTn>
                  </p:par>
                  <p:par>
                    <p:cTn id="337" fill="hold">
                      <p:stCondLst>
                        <p:cond delay="indefinite"/>
                      </p:stCondLst>
                      <p:childTnLst>
                        <p:par>
                          <p:cTn id="338" fill="hold">
                            <p:stCondLst>
                              <p:cond delay="0"/>
                            </p:stCondLst>
                            <p:childTnLst>
                              <p:par>
                                <p:cTn id="339" presetID="10" presetClass="entr" presetSubtype="0" fill="hold" grpId="2" nodeType="clickEffect">
                                  <p:stCondLst>
                                    <p:cond delay="0"/>
                                  </p:stCondLst>
                                  <p:childTnLst>
                                    <p:set>
                                      <p:cBhvr>
                                        <p:cTn id="340" dur="1" fill="hold">
                                          <p:stCondLst>
                                            <p:cond delay="0"/>
                                          </p:stCondLst>
                                        </p:cTn>
                                        <p:tgtEl>
                                          <p:spTgt spid="29"/>
                                        </p:tgtEl>
                                        <p:attrNameLst>
                                          <p:attrName>style.visibility</p:attrName>
                                        </p:attrNameLst>
                                      </p:cBhvr>
                                      <p:to>
                                        <p:strVal val="visible"/>
                                      </p:to>
                                    </p:set>
                                    <p:animEffect transition="in" filter="fade">
                                      <p:cBhvr>
                                        <p:cTn id="341" dur="500"/>
                                        <p:tgtEl>
                                          <p:spTgt spid="29"/>
                                        </p:tgtEl>
                                      </p:cBhvr>
                                    </p:animEffect>
                                  </p:childTnLst>
                                </p:cTn>
                              </p:par>
                              <p:par>
                                <p:cTn id="342" presetID="10" presetClass="entr" presetSubtype="0" fill="hold" nodeType="withEffect">
                                  <p:stCondLst>
                                    <p:cond delay="0"/>
                                  </p:stCondLst>
                                  <p:childTnLst>
                                    <p:set>
                                      <p:cBhvr>
                                        <p:cTn id="343" dur="1" fill="hold">
                                          <p:stCondLst>
                                            <p:cond delay="0"/>
                                          </p:stCondLst>
                                        </p:cTn>
                                        <p:tgtEl>
                                          <p:spTgt spid="16"/>
                                        </p:tgtEl>
                                        <p:attrNameLst>
                                          <p:attrName>style.visibility</p:attrName>
                                        </p:attrNameLst>
                                      </p:cBhvr>
                                      <p:to>
                                        <p:strVal val="visible"/>
                                      </p:to>
                                    </p:set>
                                    <p:animEffect transition="in" filter="fade">
                                      <p:cBhvr>
                                        <p:cTn id="344" dur="500"/>
                                        <p:tgtEl>
                                          <p:spTgt spid="16"/>
                                        </p:tgtEl>
                                      </p:cBhvr>
                                    </p:animEffect>
                                  </p:childTnLst>
                                </p:cTn>
                              </p:par>
                            </p:childTnLst>
                          </p:cTn>
                        </p:par>
                      </p:childTnLst>
                    </p:cTn>
                  </p:par>
                  <p:par>
                    <p:cTn id="345" fill="hold">
                      <p:stCondLst>
                        <p:cond delay="indefinite"/>
                      </p:stCondLst>
                      <p:childTnLst>
                        <p:par>
                          <p:cTn id="346" fill="hold">
                            <p:stCondLst>
                              <p:cond delay="0"/>
                            </p:stCondLst>
                            <p:childTnLst>
                              <p:par>
                                <p:cTn id="347" presetID="10" presetClass="entr" presetSubtype="0" fill="hold" grpId="2" nodeType="clickEffect">
                                  <p:stCondLst>
                                    <p:cond delay="0"/>
                                  </p:stCondLst>
                                  <p:childTnLst>
                                    <p:set>
                                      <p:cBhvr>
                                        <p:cTn id="348" dur="1" fill="hold">
                                          <p:stCondLst>
                                            <p:cond delay="0"/>
                                          </p:stCondLst>
                                        </p:cTn>
                                        <p:tgtEl>
                                          <p:spTgt spid="39"/>
                                        </p:tgtEl>
                                        <p:attrNameLst>
                                          <p:attrName>style.visibility</p:attrName>
                                        </p:attrNameLst>
                                      </p:cBhvr>
                                      <p:to>
                                        <p:strVal val="visible"/>
                                      </p:to>
                                    </p:set>
                                    <p:animEffect transition="in" filter="fade">
                                      <p:cBhvr>
                                        <p:cTn id="349" dur="500"/>
                                        <p:tgtEl>
                                          <p:spTgt spid="39"/>
                                        </p:tgtEl>
                                      </p:cBhvr>
                                    </p:animEffect>
                                  </p:childTnLst>
                                </p:cTn>
                              </p:par>
                            </p:childTnLst>
                          </p:cTn>
                        </p:par>
                      </p:childTnLst>
                    </p:cTn>
                  </p:par>
                  <p:par>
                    <p:cTn id="350" fill="hold">
                      <p:stCondLst>
                        <p:cond delay="indefinite"/>
                      </p:stCondLst>
                      <p:childTnLst>
                        <p:par>
                          <p:cTn id="351" fill="hold">
                            <p:stCondLst>
                              <p:cond delay="0"/>
                            </p:stCondLst>
                            <p:childTnLst>
                              <p:par>
                                <p:cTn id="352" presetID="10" presetClass="entr" presetSubtype="0" fill="hold" grpId="2" nodeType="clickEffect">
                                  <p:stCondLst>
                                    <p:cond delay="0"/>
                                  </p:stCondLst>
                                  <p:childTnLst>
                                    <p:set>
                                      <p:cBhvr>
                                        <p:cTn id="353" dur="1" fill="hold">
                                          <p:stCondLst>
                                            <p:cond delay="0"/>
                                          </p:stCondLst>
                                        </p:cTn>
                                        <p:tgtEl>
                                          <p:spTgt spid="28"/>
                                        </p:tgtEl>
                                        <p:attrNameLst>
                                          <p:attrName>style.visibility</p:attrName>
                                        </p:attrNameLst>
                                      </p:cBhvr>
                                      <p:to>
                                        <p:strVal val="visible"/>
                                      </p:to>
                                    </p:set>
                                    <p:animEffect transition="in" filter="fade">
                                      <p:cBhvr>
                                        <p:cTn id="354" dur="500"/>
                                        <p:tgtEl>
                                          <p:spTgt spid="28"/>
                                        </p:tgtEl>
                                      </p:cBhvr>
                                    </p:animEffect>
                                  </p:childTnLst>
                                </p:cTn>
                              </p:par>
                              <p:par>
                                <p:cTn id="355" presetID="10" presetClass="entr" presetSubtype="0" fill="hold" nodeType="withEffect">
                                  <p:stCondLst>
                                    <p:cond delay="0"/>
                                  </p:stCondLst>
                                  <p:childTnLst>
                                    <p:set>
                                      <p:cBhvr>
                                        <p:cTn id="356" dur="1" fill="hold">
                                          <p:stCondLst>
                                            <p:cond delay="0"/>
                                          </p:stCondLst>
                                        </p:cTn>
                                        <p:tgtEl>
                                          <p:spTgt spid="15"/>
                                        </p:tgtEl>
                                        <p:attrNameLst>
                                          <p:attrName>style.visibility</p:attrName>
                                        </p:attrNameLst>
                                      </p:cBhvr>
                                      <p:to>
                                        <p:strVal val="visible"/>
                                      </p:to>
                                    </p:set>
                                    <p:animEffect transition="in" filter="fade">
                                      <p:cBhvr>
                                        <p:cTn id="357" dur="500"/>
                                        <p:tgtEl>
                                          <p:spTgt spid="15"/>
                                        </p:tgtEl>
                                      </p:cBhvr>
                                    </p:animEffect>
                                  </p:childTnLst>
                                </p:cTn>
                              </p:par>
                            </p:childTnLst>
                          </p:cTn>
                        </p:par>
                      </p:childTnLst>
                    </p:cTn>
                  </p:par>
                  <p:par>
                    <p:cTn id="358" fill="hold">
                      <p:stCondLst>
                        <p:cond delay="indefinite"/>
                      </p:stCondLst>
                      <p:childTnLst>
                        <p:par>
                          <p:cTn id="359" fill="hold">
                            <p:stCondLst>
                              <p:cond delay="0"/>
                            </p:stCondLst>
                            <p:childTnLst>
                              <p:par>
                                <p:cTn id="360" presetID="10" presetClass="entr" presetSubtype="0" fill="hold" grpId="2" nodeType="clickEffect">
                                  <p:stCondLst>
                                    <p:cond delay="0"/>
                                  </p:stCondLst>
                                  <p:childTnLst>
                                    <p:set>
                                      <p:cBhvr>
                                        <p:cTn id="361" dur="1" fill="hold">
                                          <p:stCondLst>
                                            <p:cond delay="0"/>
                                          </p:stCondLst>
                                        </p:cTn>
                                        <p:tgtEl>
                                          <p:spTgt spid="38"/>
                                        </p:tgtEl>
                                        <p:attrNameLst>
                                          <p:attrName>style.visibility</p:attrName>
                                        </p:attrNameLst>
                                      </p:cBhvr>
                                      <p:to>
                                        <p:strVal val="visible"/>
                                      </p:to>
                                    </p:set>
                                    <p:animEffect transition="in" filter="fade">
                                      <p:cBhvr>
                                        <p:cTn id="362" dur="500"/>
                                        <p:tgtEl>
                                          <p:spTgt spid="38"/>
                                        </p:tgtEl>
                                      </p:cBhvr>
                                    </p:animEffect>
                                  </p:childTnLst>
                                </p:cTn>
                              </p:par>
                            </p:childTnLst>
                          </p:cTn>
                        </p:par>
                      </p:childTnLst>
                    </p:cTn>
                  </p:par>
                  <p:par>
                    <p:cTn id="363" fill="hold">
                      <p:stCondLst>
                        <p:cond delay="indefinite"/>
                      </p:stCondLst>
                      <p:childTnLst>
                        <p:par>
                          <p:cTn id="364" fill="hold">
                            <p:stCondLst>
                              <p:cond delay="0"/>
                            </p:stCondLst>
                            <p:childTnLst>
                              <p:par>
                                <p:cTn id="365" presetID="10" presetClass="entr" presetSubtype="0" fill="hold" grpId="2" nodeType="clickEffect">
                                  <p:stCondLst>
                                    <p:cond delay="0"/>
                                  </p:stCondLst>
                                  <p:childTnLst>
                                    <p:set>
                                      <p:cBhvr>
                                        <p:cTn id="366" dur="1" fill="hold">
                                          <p:stCondLst>
                                            <p:cond delay="0"/>
                                          </p:stCondLst>
                                        </p:cTn>
                                        <p:tgtEl>
                                          <p:spTgt spid="27"/>
                                        </p:tgtEl>
                                        <p:attrNameLst>
                                          <p:attrName>style.visibility</p:attrName>
                                        </p:attrNameLst>
                                      </p:cBhvr>
                                      <p:to>
                                        <p:strVal val="visible"/>
                                      </p:to>
                                    </p:set>
                                    <p:animEffect transition="in" filter="fade">
                                      <p:cBhvr>
                                        <p:cTn id="36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7" grpId="1"/>
      <p:bldP spid="27" grpId="2"/>
      <p:bldP spid="28" grpId="0"/>
      <p:bldP spid="28" grpId="1"/>
      <p:bldP spid="28" grpId="2"/>
      <p:bldP spid="29" grpId="0"/>
      <p:bldP spid="29" grpId="1"/>
      <p:bldP spid="29" grpId="2"/>
      <p:bldP spid="30" grpId="0"/>
      <p:bldP spid="30" grpId="1"/>
      <p:bldP spid="30" grpId="2"/>
      <p:bldP spid="31" grpId="0"/>
      <p:bldP spid="31" grpId="1"/>
      <p:bldP spid="31" grpId="2"/>
      <p:bldP spid="32" grpId="0"/>
      <p:bldP spid="32" grpId="1"/>
      <p:bldP spid="32" grpId="2"/>
      <p:bldP spid="33" grpId="0"/>
      <p:bldP spid="33" grpId="1"/>
      <p:bldP spid="33" grpId="2"/>
      <p:bldP spid="34" grpId="0"/>
      <p:bldP spid="34" grpId="1"/>
      <p:bldP spid="34" grpId="2"/>
      <p:bldP spid="35" grpId="0"/>
      <p:bldP spid="35" grpId="1"/>
      <p:bldP spid="35" grpId="2"/>
      <p:bldP spid="36" grpId="0"/>
      <p:bldP spid="36" grpId="1"/>
      <p:bldP spid="36" grpId="2"/>
      <p:bldP spid="37" grpId="0"/>
      <p:bldP spid="37" grpId="1"/>
      <p:bldP spid="37" grpId="2"/>
      <p:bldP spid="38" grpId="0"/>
      <p:bldP spid="38" grpId="1"/>
      <p:bldP spid="38" grpId="2"/>
      <p:bldP spid="39" grpId="0"/>
      <p:bldP spid="39" grpId="1"/>
      <p:bldP spid="39" grpId="2"/>
      <p:bldP spid="40" grpId="0"/>
      <p:bldP spid="40" grpId="1"/>
      <p:bldP spid="40" grpId="2"/>
      <p:bldP spid="41" grpId="0"/>
      <p:bldP spid="41" grpId="1"/>
      <p:bldP spid="41" grpId="2"/>
      <p:bldP spid="42" grpId="0"/>
      <p:bldP spid="42" grpId="1"/>
      <p:bldP spid="42" grpId="2"/>
      <p:bldP spid="43" grpId="0"/>
      <p:bldP spid="43" grpId="1"/>
      <p:bldP spid="43" grpId="2"/>
      <p:bldP spid="44" grpId="0"/>
      <p:bldP spid="44" grpId="1"/>
      <p:bldP spid="44" grpId="2"/>
      <p:bldP spid="45" grpId="0"/>
      <p:bldP spid="45" grpId="1"/>
      <p:bldP spid="45" grpId="2"/>
      <p:bldP spid="46" grpId="0"/>
      <p:bldP spid="46" grpId="1"/>
      <p:bldP spid="46" grpId="2"/>
      <p:bldP spid="47" grpId="0"/>
      <p:bldP spid="47" grpId="1"/>
      <p:bldP spid="47" grpId="2"/>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 name="Rectangle 153">
            <a:extLst>
              <a:ext uri="{FF2B5EF4-FFF2-40B4-BE49-F238E27FC236}">
                <a16:creationId xmlns:a16="http://schemas.microsoft.com/office/drawing/2014/main" id="{6F60D385-B89C-41E4-A488-0E0EE8FD76B4}"/>
              </a:ext>
            </a:extLst>
          </p:cNvPr>
          <p:cNvSpPr/>
          <p:nvPr/>
        </p:nvSpPr>
        <p:spPr bwMode="auto">
          <a:xfrm>
            <a:off x="1554187" y="2010866"/>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sp>
        <p:nvSpPr>
          <p:cNvPr id="164" name="Rectangle 163">
            <a:extLst>
              <a:ext uri="{FF2B5EF4-FFF2-40B4-BE49-F238E27FC236}">
                <a16:creationId xmlns:a16="http://schemas.microsoft.com/office/drawing/2014/main" id="{8C67387B-81E5-48DD-AEF4-5137F6FBCA7B}"/>
              </a:ext>
            </a:extLst>
          </p:cNvPr>
          <p:cNvSpPr/>
          <p:nvPr/>
        </p:nvSpPr>
        <p:spPr bwMode="auto">
          <a:xfrm>
            <a:off x="1554187" y="2460919"/>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sp>
        <p:nvSpPr>
          <p:cNvPr id="276" name="Rectangle 275">
            <a:extLst>
              <a:ext uri="{FF2B5EF4-FFF2-40B4-BE49-F238E27FC236}">
                <a16:creationId xmlns:a16="http://schemas.microsoft.com/office/drawing/2014/main" id="{32C5A1E3-D2EC-4150-B132-F91639C02F0C}"/>
              </a:ext>
            </a:extLst>
          </p:cNvPr>
          <p:cNvSpPr/>
          <p:nvPr/>
        </p:nvSpPr>
        <p:spPr bwMode="auto">
          <a:xfrm>
            <a:off x="1554187" y="2910398"/>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sp>
        <p:nvSpPr>
          <p:cNvPr id="147" name="Rectangle 146">
            <a:extLst>
              <a:ext uri="{FF2B5EF4-FFF2-40B4-BE49-F238E27FC236}">
                <a16:creationId xmlns:a16="http://schemas.microsoft.com/office/drawing/2014/main" id="{3759B9AD-D5BC-4404-A72A-57E604A59D6A}"/>
              </a:ext>
            </a:extLst>
          </p:cNvPr>
          <p:cNvSpPr/>
          <p:nvPr/>
        </p:nvSpPr>
        <p:spPr bwMode="auto">
          <a:xfrm>
            <a:off x="2458955" y="1562066"/>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sp>
        <p:nvSpPr>
          <p:cNvPr id="157" name="Rectangle 156">
            <a:extLst>
              <a:ext uri="{FF2B5EF4-FFF2-40B4-BE49-F238E27FC236}">
                <a16:creationId xmlns:a16="http://schemas.microsoft.com/office/drawing/2014/main" id="{A3E348B7-A0BE-4386-9F27-35E44B84659C}"/>
              </a:ext>
            </a:extLst>
          </p:cNvPr>
          <p:cNvSpPr/>
          <p:nvPr/>
        </p:nvSpPr>
        <p:spPr bwMode="auto">
          <a:xfrm>
            <a:off x="2458955" y="2010866"/>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sp>
        <p:nvSpPr>
          <p:cNvPr id="167" name="Rectangle 166">
            <a:extLst>
              <a:ext uri="{FF2B5EF4-FFF2-40B4-BE49-F238E27FC236}">
                <a16:creationId xmlns:a16="http://schemas.microsoft.com/office/drawing/2014/main" id="{E4829EAB-42D6-4037-8EB8-0C9541A14009}"/>
              </a:ext>
            </a:extLst>
          </p:cNvPr>
          <p:cNvSpPr/>
          <p:nvPr/>
        </p:nvSpPr>
        <p:spPr bwMode="auto">
          <a:xfrm>
            <a:off x="2458955" y="2460919"/>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sp>
        <p:nvSpPr>
          <p:cNvPr id="279" name="Rectangle 278">
            <a:extLst>
              <a:ext uri="{FF2B5EF4-FFF2-40B4-BE49-F238E27FC236}">
                <a16:creationId xmlns:a16="http://schemas.microsoft.com/office/drawing/2014/main" id="{11CEAA6D-55D8-42EC-89D3-4BE6D77F721C}"/>
              </a:ext>
            </a:extLst>
          </p:cNvPr>
          <p:cNvSpPr/>
          <p:nvPr/>
        </p:nvSpPr>
        <p:spPr bwMode="auto">
          <a:xfrm>
            <a:off x="2458955" y="2910398"/>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sp>
        <p:nvSpPr>
          <p:cNvPr id="149" name="Rectangle 148">
            <a:extLst>
              <a:ext uri="{FF2B5EF4-FFF2-40B4-BE49-F238E27FC236}">
                <a16:creationId xmlns:a16="http://schemas.microsoft.com/office/drawing/2014/main" id="{B9504DDF-4E54-4647-8616-F700F99A3894}"/>
              </a:ext>
            </a:extLst>
          </p:cNvPr>
          <p:cNvSpPr/>
          <p:nvPr/>
        </p:nvSpPr>
        <p:spPr bwMode="auto">
          <a:xfrm>
            <a:off x="3358816" y="1562066"/>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sp>
        <p:nvSpPr>
          <p:cNvPr id="159" name="Rectangle 158">
            <a:extLst>
              <a:ext uri="{FF2B5EF4-FFF2-40B4-BE49-F238E27FC236}">
                <a16:creationId xmlns:a16="http://schemas.microsoft.com/office/drawing/2014/main" id="{B63EFD0B-990A-4B0C-B6C8-F655C215CB7A}"/>
              </a:ext>
            </a:extLst>
          </p:cNvPr>
          <p:cNvSpPr/>
          <p:nvPr/>
        </p:nvSpPr>
        <p:spPr bwMode="auto">
          <a:xfrm>
            <a:off x="3358816" y="2010866"/>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sp>
        <p:nvSpPr>
          <p:cNvPr id="169" name="Rectangle 168">
            <a:extLst>
              <a:ext uri="{FF2B5EF4-FFF2-40B4-BE49-F238E27FC236}">
                <a16:creationId xmlns:a16="http://schemas.microsoft.com/office/drawing/2014/main" id="{D77B20F8-7E11-4B3F-9FC4-26E86A779491}"/>
              </a:ext>
            </a:extLst>
          </p:cNvPr>
          <p:cNvSpPr/>
          <p:nvPr/>
        </p:nvSpPr>
        <p:spPr bwMode="auto">
          <a:xfrm>
            <a:off x="3358816" y="2460919"/>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sp>
        <p:nvSpPr>
          <p:cNvPr id="281" name="Rectangle 280">
            <a:extLst>
              <a:ext uri="{FF2B5EF4-FFF2-40B4-BE49-F238E27FC236}">
                <a16:creationId xmlns:a16="http://schemas.microsoft.com/office/drawing/2014/main" id="{DD7AF754-CDAE-4EA4-8D1B-09596903211F}"/>
              </a:ext>
            </a:extLst>
          </p:cNvPr>
          <p:cNvSpPr/>
          <p:nvPr/>
        </p:nvSpPr>
        <p:spPr bwMode="auto">
          <a:xfrm>
            <a:off x="3358816" y="2910398"/>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sp>
        <p:nvSpPr>
          <p:cNvPr id="151" name="Rectangle 150">
            <a:extLst>
              <a:ext uri="{FF2B5EF4-FFF2-40B4-BE49-F238E27FC236}">
                <a16:creationId xmlns:a16="http://schemas.microsoft.com/office/drawing/2014/main" id="{F3BD2398-F4FB-4C13-BC2E-7757B5EB6DCB}"/>
              </a:ext>
            </a:extLst>
          </p:cNvPr>
          <p:cNvSpPr/>
          <p:nvPr/>
        </p:nvSpPr>
        <p:spPr bwMode="auto">
          <a:xfrm>
            <a:off x="4258325" y="1562066"/>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sp>
        <p:nvSpPr>
          <p:cNvPr id="161" name="Rectangle 160">
            <a:extLst>
              <a:ext uri="{FF2B5EF4-FFF2-40B4-BE49-F238E27FC236}">
                <a16:creationId xmlns:a16="http://schemas.microsoft.com/office/drawing/2014/main" id="{F2FF86C4-822D-4506-8011-71BFBE94FBD7}"/>
              </a:ext>
            </a:extLst>
          </p:cNvPr>
          <p:cNvSpPr/>
          <p:nvPr/>
        </p:nvSpPr>
        <p:spPr bwMode="auto">
          <a:xfrm>
            <a:off x="4258325" y="2010866"/>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sp>
        <p:nvSpPr>
          <p:cNvPr id="178" name="Rectangle 177">
            <a:extLst>
              <a:ext uri="{FF2B5EF4-FFF2-40B4-BE49-F238E27FC236}">
                <a16:creationId xmlns:a16="http://schemas.microsoft.com/office/drawing/2014/main" id="{6C5303AD-B5B8-4D29-9EE1-414EB1413D2A}"/>
              </a:ext>
            </a:extLst>
          </p:cNvPr>
          <p:cNvSpPr/>
          <p:nvPr/>
        </p:nvSpPr>
        <p:spPr bwMode="auto">
          <a:xfrm>
            <a:off x="4258325" y="2460919"/>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sp>
        <p:nvSpPr>
          <p:cNvPr id="283" name="Rectangle 282">
            <a:extLst>
              <a:ext uri="{FF2B5EF4-FFF2-40B4-BE49-F238E27FC236}">
                <a16:creationId xmlns:a16="http://schemas.microsoft.com/office/drawing/2014/main" id="{FC271B9B-A86E-470A-AF2A-59C260B08910}"/>
              </a:ext>
            </a:extLst>
          </p:cNvPr>
          <p:cNvSpPr/>
          <p:nvPr/>
        </p:nvSpPr>
        <p:spPr bwMode="auto">
          <a:xfrm>
            <a:off x="4258325" y="2910398"/>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sp>
        <p:nvSpPr>
          <p:cNvPr id="153" name="Rectangle 152">
            <a:extLst>
              <a:ext uri="{FF2B5EF4-FFF2-40B4-BE49-F238E27FC236}">
                <a16:creationId xmlns:a16="http://schemas.microsoft.com/office/drawing/2014/main" id="{538DBA11-4005-4A84-9551-C127A54FA46E}"/>
              </a:ext>
            </a:extLst>
          </p:cNvPr>
          <p:cNvSpPr/>
          <p:nvPr/>
        </p:nvSpPr>
        <p:spPr bwMode="auto">
          <a:xfrm>
            <a:off x="5158248" y="1562066"/>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sp>
        <p:nvSpPr>
          <p:cNvPr id="163" name="Rectangle 162">
            <a:extLst>
              <a:ext uri="{FF2B5EF4-FFF2-40B4-BE49-F238E27FC236}">
                <a16:creationId xmlns:a16="http://schemas.microsoft.com/office/drawing/2014/main" id="{CCC8A529-E589-4D10-B70D-9141B347E9BF}"/>
              </a:ext>
            </a:extLst>
          </p:cNvPr>
          <p:cNvSpPr/>
          <p:nvPr/>
        </p:nvSpPr>
        <p:spPr bwMode="auto">
          <a:xfrm>
            <a:off x="5158248" y="2010866"/>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sp>
        <p:nvSpPr>
          <p:cNvPr id="275" name="Rectangle 274">
            <a:extLst>
              <a:ext uri="{FF2B5EF4-FFF2-40B4-BE49-F238E27FC236}">
                <a16:creationId xmlns:a16="http://schemas.microsoft.com/office/drawing/2014/main" id="{11BCDC5F-650A-498F-8EF3-85DEFCA367B4}"/>
              </a:ext>
            </a:extLst>
          </p:cNvPr>
          <p:cNvSpPr/>
          <p:nvPr/>
        </p:nvSpPr>
        <p:spPr bwMode="auto">
          <a:xfrm>
            <a:off x="5158248" y="2460919"/>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sp>
        <p:nvSpPr>
          <p:cNvPr id="285" name="Rectangle 284">
            <a:extLst>
              <a:ext uri="{FF2B5EF4-FFF2-40B4-BE49-F238E27FC236}">
                <a16:creationId xmlns:a16="http://schemas.microsoft.com/office/drawing/2014/main" id="{10AE5F70-96B3-40F4-B49B-A88E2643B0A1}"/>
              </a:ext>
            </a:extLst>
          </p:cNvPr>
          <p:cNvSpPr/>
          <p:nvPr/>
        </p:nvSpPr>
        <p:spPr bwMode="auto">
          <a:xfrm>
            <a:off x="5158248" y="2910398"/>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sp>
        <p:nvSpPr>
          <p:cNvPr id="286" name="Rectangle 285">
            <a:extLst>
              <a:ext uri="{FF2B5EF4-FFF2-40B4-BE49-F238E27FC236}">
                <a16:creationId xmlns:a16="http://schemas.microsoft.com/office/drawing/2014/main" id="{3B9918D4-BDE9-4620-BDEE-1295B6FAFEF6}"/>
              </a:ext>
            </a:extLst>
          </p:cNvPr>
          <p:cNvSpPr/>
          <p:nvPr/>
        </p:nvSpPr>
        <p:spPr bwMode="auto">
          <a:xfrm>
            <a:off x="1554187" y="3354550"/>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sp>
        <p:nvSpPr>
          <p:cNvPr id="289" name="Rectangle 288">
            <a:extLst>
              <a:ext uri="{FF2B5EF4-FFF2-40B4-BE49-F238E27FC236}">
                <a16:creationId xmlns:a16="http://schemas.microsoft.com/office/drawing/2014/main" id="{BEE8B31A-E1BA-4C12-884C-704E81BD5195}"/>
              </a:ext>
            </a:extLst>
          </p:cNvPr>
          <p:cNvSpPr/>
          <p:nvPr/>
        </p:nvSpPr>
        <p:spPr bwMode="auto">
          <a:xfrm>
            <a:off x="2458955" y="3354550"/>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sp>
        <p:nvSpPr>
          <p:cNvPr id="291" name="Rectangle 290">
            <a:extLst>
              <a:ext uri="{FF2B5EF4-FFF2-40B4-BE49-F238E27FC236}">
                <a16:creationId xmlns:a16="http://schemas.microsoft.com/office/drawing/2014/main" id="{80B4A32B-53CF-405A-A9A6-827D3AD7D833}"/>
              </a:ext>
            </a:extLst>
          </p:cNvPr>
          <p:cNvSpPr/>
          <p:nvPr/>
        </p:nvSpPr>
        <p:spPr bwMode="auto">
          <a:xfrm>
            <a:off x="3358816" y="3354550"/>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sp>
        <p:nvSpPr>
          <p:cNvPr id="296" name="Rectangle 295">
            <a:extLst>
              <a:ext uri="{FF2B5EF4-FFF2-40B4-BE49-F238E27FC236}">
                <a16:creationId xmlns:a16="http://schemas.microsoft.com/office/drawing/2014/main" id="{A7B3E2D3-39DC-490D-BF78-7C0D6F1E69C7}"/>
              </a:ext>
            </a:extLst>
          </p:cNvPr>
          <p:cNvSpPr/>
          <p:nvPr/>
        </p:nvSpPr>
        <p:spPr bwMode="auto">
          <a:xfrm>
            <a:off x="1554187" y="3803165"/>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sp>
        <p:nvSpPr>
          <p:cNvPr id="299" name="Rectangle 298">
            <a:extLst>
              <a:ext uri="{FF2B5EF4-FFF2-40B4-BE49-F238E27FC236}">
                <a16:creationId xmlns:a16="http://schemas.microsoft.com/office/drawing/2014/main" id="{7D00C4E7-DC88-4561-9A8E-2DB9F0F74069}"/>
              </a:ext>
            </a:extLst>
          </p:cNvPr>
          <p:cNvSpPr/>
          <p:nvPr/>
        </p:nvSpPr>
        <p:spPr bwMode="auto">
          <a:xfrm>
            <a:off x="2458955" y="3803165"/>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sp>
        <p:nvSpPr>
          <p:cNvPr id="301" name="Rectangle 300">
            <a:extLst>
              <a:ext uri="{FF2B5EF4-FFF2-40B4-BE49-F238E27FC236}">
                <a16:creationId xmlns:a16="http://schemas.microsoft.com/office/drawing/2014/main" id="{9B482E7B-6B0E-4E61-8910-77C5B67C0B44}"/>
              </a:ext>
            </a:extLst>
          </p:cNvPr>
          <p:cNvSpPr/>
          <p:nvPr/>
        </p:nvSpPr>
        <p:spPr bwMode="auto">
          <a:xfrm>
            <a:off x="3358816" y="3803165"/>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sp>
        <p:nvSpPr>
          <p:cNvPr id="306" name="Rectangle 305">
            <a:extLst>
              <a:ext uri="{FF2B5EF4-FFF2-40B4-BE49-F238E27FC236}">
                <a16:creationId xmlns:a16="http://schemas.microsoft.com/office/drawing/2014/main" id="{6422B5F2-57B8-408F-B382-F7494B308C7C}"/>
              </a:ext>
            </a:extLst>
          </p:cNvPr>
          <p:cNvSpPr/>
          <p:nvPr/>
        </p:nvSpPr>
        <p:spPr bwMode="auto">
          <a:xfrm>
            <a:off x="1554187" y="4256820"/>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sp>
        <p:nvSpPr>
          <p:cNvPr id="309" name="Rectangle 308">
            <a:extLst>
              <a:ext uri="{FF2B5EF4-FFF2-40B4-BE49-F238E27FC236}">
                <a16:creationId xmlns:a16="http://schemas.microsoft.com/office/drawing/2014/main" id="{6C2F58AB-FD08-4BE1-99E0-945BA6B04173}"/>
              </a:ext>
            </a:extLst>
          </p:cNvPr>
          <p:cNvSpPr/>
          <p:nvPr/>
        </p:nvSpPr>
        <p:spPr bwMode="auto">
          <a:xfrm>
            <a:off x="2458955" y="4256820"/>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sp>
        <p:nvSpPr>
          <p:cNvPr id="311" name="Rectangle 310">
            <a:extLst>
              <a:ext uri="{FF2B5EF4-FFF2-40B4-BE49-F238E27FC236}">
                <a16:creationId xmlns:a16="http://schemas.microsoft.com/office/drawing/2014/main" id="{A4EC0217-86E3-47A6-B2CA-80EC4EC9D138}"/>
              </a:ext>
            </a:extLst>
          </p:cNvPr>
          <p:cNvSpPr/>
          <p:nvPr/>
        </p:nvSpPr>
        <p:spPr bwMode="auto">
          <a:xfrm>
            <a:off x="3358816" y="4256820"/>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sp>
        <p:nvSpPr>
          <p:cNvPr id="316" name="Rectangle 315">
            <a:extLst>
              <a:ext uri="{FF2B5EF4-FFF2-40B4-BE49-F238E27FC236}">
                <a16:creationId xmlns:a16="http://schemas.microsoft.com/office/drawing/2014/main" id="{0C72C058-92B5-4BE1-87DB-75D5872C42E2}"/>
              </a:ext>
            </a:extLst>
          </p:cNvPr>
          <p:cNvSpPr/>
          <p:nvPr/>
        </p:nvSpPr>
        <p:spPr bwMode="auto">
          <a:xfrm>
            <a:off x="1554187" y="4705754"/>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sp>
        <p:nvSpPr>
          <p:cNvPr id="319" name="Rectangle 318">
            <a:extLst>
              <a:ext uri="{FF2B5EF4-FFF2-40B4-BE49-F238E27FC236}">
                <a16:creationId xmlns:a16="http://schemas.microsoft.com/office/drawing/2014/main" id="{0C66DD39-7ED8-4CC7-BC7F-14A719815A3B}"/>
              </a:ext>
            </a:extLst>
          </p:cNvPr>
          <p:cNvSpPr/>
          <p:nvPr/>
        </p:nvSpPr>
        <p:spPr bwMode="auto">
          <a:xfrm>
            <a:off x="2458955" y="4705754"/>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sp>
        <p:nvSpPr>
          <p:cNvPr id="321" name="Rectangle 320">
            <a:extLst>
              <a:ext uri="{FF2B5EF4-FFF2-40B4-BE49-F238E27FC236}">
                <a16:creationId xmlns:a16="http://schemas.microsoft.com/office/drawing/2014/main" id="{DBDA60E7-7C96-4B84-80BE-5AEBBF89AB8F}"/>
              </a:ext>
            </a:extLst>
          </p:cNvPr>
          <p:cNvSpPr/>
          <p:nvPr/>
        </p:nvSpPr>
        <p:spPr bwMode="auto">
          <a:xfrm>
            <a:off x="3358816" y="4705754"/>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sp>
        <p:nvSpPr>
          <p:cNvPr id="336" name="Rectangle 335">
            <a:extLst>
              <a:ext uri="{FF2B5EF4-FFF2-40B4-BE49-F238E27FC236}">
                <a16:creationId xmlns:a16="http://schemas.microsoft.com/office/drawing/2014/main" id="{9D267749-33F8-4529-87B2-70E95C5E1687}"/>
              </a:ext>
            </a:extLst>
          </p:cNvPr>
          <p:cNvSpPr/>
          <p:nvPr/>
        </p:nvSpPr>
        <p:spPr bwMode="auto">
          <a:xfrm>
            <a:off x="1554187" y="5156314"/>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sp>
        <p:nvSpPr>
          <p:cNvPr id="339" name="Rectangle 338">
            <a:extLst>
              <a:ext uri="{FF2B5EF4-FFF2-40B4-BE49-F238E27FC236}">
                <a16:creationId xmlns:a16="http://schemas.microsoft.com/office/drawing/2014/main" id="{2A745486-4B86-4740-9750-AAC8F18A88E5}"/>
              </a:ext>
            </a:extLst>
          </p:cNvPr>
          <p:cNvSpPr/>
          <p:nvPr/>
        </p:nvSpPr>
        <p:spPr bwMode="auto">
          <a:xfrm>
            <a:off x="2458955" y="5156314"/>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sp>
        <p:nvSpPr>
          <p:cNvPr id="341" name="Rectangle 340">
            <a:extLst>
              <a:ext uri="{FF2B5EF4-FFF2-40B4-BE49-F238E27FC236}">
                <a16:creationId xmlns:a16="http://schemas.microsoft.com/office/drawing/2014/main" id="{8EFC915B-C483-426B-BA63-3D212039FCD2}"/>
              </a:ext>
            </a:extLst>
          </p:cNvPr>
          <p:cNvSpPr/>
          <p:nvPr/>
        </p:nvSpPr>
        <p:spPr bwMode="auto">
          <a:xfrm>
            <a:off x="3358816" y="5156314"/>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sp>
        <p:nvSpPr>
          <p:cNvPr id="346" name="Rectangle 345">
            <a:extLst>
              <a:ext uri="{FF2B5EF4-FFF2-40B4-BE49-F238E27FC236}">
                <a16:creationId xmlns:a16="http://schemas.microsoft.com/office/drawing/2014/main" id="{10EFD060-E622-4EE0-9919-CC89D01190AC}"/>
              </a:ext>
            </a:extLst>
          </p:cNvPr>
          <p:cNvSpPr/>
          <p:nvPr/>
        </p:nvSpPr>
        <p:spPr bwMode="auto">
          <a:xfrm>
            <a:off x="1554187" y="5602321"/>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sp>
        <p:nvSpPr>
          <p:cNvPr id="349" name="Rectangle 348">
            <a:extLst>
              <a:ext uri="{FF2B5EF4-FFF2-40B4-BE49-F238E27FC236}">
                <a16:creationId xmlns:a16="http://schemas.microsoft.com/office/drawing/2014/main" id="{7DEB23C0-A714-4056-BF41-AC618748003E}"/>
              </a:ext>
            </a:extLst>
          </p:cNvPr>
          <p:cNvSpPr/>
          <p:nvPr/>
        </p:nvSpPr>
        <p:spPr bwMode="auto">
          <a:xfrm>
            <a:off x="2458955" y="5602321"/>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sp>
        <p:nvSpPr>
          <p:cNvPr id="351" name="Rectangle 350">
            <a:extLst>
              <a:ext uri="{FF2B5EF4-FFF2-40B4-BE49-F238E27FC236}">
                <a16:creationId xmlns:a16="http://schemas.microsoft.com/office/drawing/2014/main" id="{0B5543AE-56BA-40C2-B3B8-B3339DFB684D}"/>
              </a:ext>
            </a:extLst>
          </p:cNvPr>
          <p:cNvSpPr/>
          <p:nvPr/>
        </p:nvSpPr>
        <p:spPr bwMode="auto">
          <a:xfrm>
            <a:off x="3358816" y="5602321"/>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sp>
        <p:nvSpPr>
          <p:cNvPr id="293" name="Rectangle 292">
            <a:extLst>
              <a:ext uri="{FF2B5EF4-FFF2-40B4-BE49-F238E27FC236}">
                <a16:creationId xmlns:a16="http://schemas.microsoft.com/office/drawing/2014/main" id="{5D83B753-4D08-4A6F-8444-5FA4350A014E}"/>
              </a:ext>
            </a:extLst>
          </p:cNvPr>
          <p:cNvSpPr/>
          <p:nvPr/>
        </p:nvSpPr>
        <p:spPr bwMode="auto">
          <a:xfrm>
            <a:off x="4258325" y="3354550"/>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sp>
        <p:nvSpPr>
          <p:cNvPr id="303" name="Rectangle 302">
            <a:extLst>
              <a:ext uri="{FF2B5EF4-FFF2-40B4-BE49-F238E27FC236}">
                <a16:creationId xmlns:a16="http://schemas.microsoft.com/office/drawing/2014/main" id="{0940EE71-883D-4334-8602-43081B8E6B77}"/>
              </a:ext>
            </a:extLst>
          </p:cNvPr>
          <p:cNvSpPr/>
          <p:nvPr/>
        </p:nvSpPr>
        <p:spPr bwMode="auto">
          <a:xfrm>
            <a:off x="4258325" y="3803165"/>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sp>
        <p:nvSpPr>
          <p:cNvPr id="313" name="Rectangle 312">
            <a:extLst>
              <a:ext uri="{FF2B5EF4-FFF2-40B4-BE49-F238E27FC236}">
                <a16:creationId xmlns:a16="http://schemas.microsoft.com/office/drawing/2014/main" id="{E115E7F9-0A4B-4419-A8DC-DF6DC717D153}"/>
              </a:ext>
            </a:extLst>
          </p:cNvPr>
          <p:cNvSpPr/>
          <p:nvPr/>
        </p:nvSpPr>
        <p:spPr bwMode="auto">
          <a:xfrm>
            <a:off x="4258325" y="4256820"/>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sp>
        <p:nvSpPr>
          <p:cNvPr id="323" name="Rectangle 322">
            <a:extLst>
              <a:ext uri="{FF2B5EF4-FFF2-40B4-BE49-F238E27FC236}">
                <a16:creationId xmlns:a16="http://schemas.microsoft.com/office/drawing/2014/main" id="{FAF33EC3-B3E5-4C7F-A0DD-3C1CCBC37ED7}"/>
              </a:ext>
            </a:extLst>
          </p:cNvPr>
          <p:cNvSpPr/>
          <p:nvPr/>
        </p:nvSpPr>
        <p:spPr bwMode="auto">
          <a:xfrm>
            <a:off x="4258325" y="4705754"/>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sp>
        <p:nvSpPr>
          <p:cNvPr id="343" name="Rectangle 342">
            <a:extLst>
              <a:ext uri="{FF2B5EF4-FFF2-40B4-BE49-F238E27FC236}">
                <a16:creationId xmlns:a16="http://schemas.microsoft.com/office/drawing/2014/main" id="{F6E43247-C4EF-46B5-9D3B-43A808435EDD}"/>
              </a:ext>
            </a:extLst>
          </p:cNvPr>
          <p:cNvSpPr/>
          <p:nvPr/>
        </p:nvSpPr>
        <p:spPr bwMode="auto">
          <a:xfrm>
            <a:off x="4258325" y="5156314"/>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sp>
        <p:nvSpPr>
          <p:cNvPr id="353" name="Rectangle 352">
            <a:extLst>
              <a:ext uri="{FF2B5EF4-FFF2-40B4-BE49-F238E27FC236}">
                <a16:creationId xmlns:a16="http://schemas.microsoft.com/office/drawing/2014/main" id="{7255AA60-4B7A-4A3E-852E-4A14F7506976}"/>
              </a:ext>
            </a:extLst>
          </p:cNvPr>
          <p:cNvSpPr/>
          <p:nvPr/>
        </p:nvSpPr>
        <p:spPr bwMode="auto">
          <a:xfrm>
            <a:off x="4258325" y="5602321"/>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sp>
        <p:nvSpPr>
          <p:cNvPr id="295" name="Rectangle 294">
            <a:extLst>
              <a:ext uri="{FF2B5EF4-FFF2-40B4-BE49-F238E27FC236}">
                <a16:creationId xmlns:a16="http://schemas.microsoft.com/office/drawing/2014/main" id="{57752327-5796-4C2C-A09E-851ADC7CE8C0}"/>
              </a:ext>
            </a:extLst>
          </p:cNvPr>
          <p:cNvSpPr/>
          <p:nvPr/>
        </p:nvSpPr>
        <p:spPr bwMode="auto">
          <a:xfrm>
            <a:off x="5158248" y="3354550"/>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sp>
        <p:nvSpPr>
          <p:cNvPr id="305" name="Rectangle 304">
            <a:extLst>
              <a:ext uri="{FF2B5EF4-FFF2-40B4-BE49-F238E27FC236}">
                <a16:creationId xmlns:a16="http://schemas.microsoft.com/office/drawing/2014/main" id="{6CECEDA4-EA50-4AB6-8A15-195B2162ACAC}"/>
              </a:ext>
            </a:extLst>
          </p:cNvPr>
          <p:cNvSpPr/>
          <p:nvPr/>
        </p:nvSpPr>
        <p:spPr bwMode="auto">
          <a:xfrm>
            <a:off x="5158248" y="3803165"/>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sp>
        <p:nvSpPr>
          <p:cNvPr id="315" name="Rectangle 314">
            <a:extLst>
              <a:ext uri="{FF2B5EF4-FFF2-40B4-BE49-F238E27FC236}">
                <a16:creationId xmlns:a16="http://schemas.microsoft.com/office/drawing/2014/main" id="{D65AE1AB-A811-4B00-A707-D9752BEC07A2}"/>
              </a:ext>
            </a:extLst>
          </p:cNvPr>
          <p:cNvSpPr/>
          <p:nvPr/>
        </p:nvSpPr>
        <p:spPr bwMode="auto">
          <a:xfrm>
            <a:off x="5158248" y="4256820"/>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sp>
        <p:nvSpPr>
          <p:cNvPr id="325" name="Rectangle 324">
            <a:extLst>
              <a:ext uri="{FF2B5EF4-FFF2-40B4-BE49-F238E27FC236}">
                <a16:creationId xmlns:a16="http://schemas.microsoft.com/office/drawing/2014/main" id="{FC04F155-FCA0-4039-B802-3FFE89CF9391}"/>
              </a:ext>
            </a:extLst>
          </p:cNvPr>
          <p:cNvSpPr/>
          <p:nvPr/>
        </p:nvSpPr>
        <p:spPr bwMode="auto">
          <a:xfrm>
            <a:off x="5158248" y="4705754"/>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sp>
        <p:nvSpPr>
          <p:cNvPr id="345" name="Rectangle 344">
            <a:extLst>
              <a:ext uri="{FF2B5EF4-FFF2-40B4-BE49-F238E27FC236}">
                <a16:creationId xmlns:a16="http://schemas.microsoft.com/office/drawing/2014/main" id="{404E5E3D-C06C-4C24-B8D6-40173B8E962D}"/>
              </a:ext>
            </a:extLst>
          </p:cNvPr>
          <p:cNvSpPr/>
          <p:nvPr/>
        </p:nvSpPr>
        <p:spPr bwMode="auto">
          <a:xfrm>
            <a:off x="5158248" y="5156314"/>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sp>
        <p:nvSpPr>
          <p:cNvPr id="355" name="Rectangle 354">
            <a:extLst>
              <a:ext uri="{FF2B5EF4-FFF2-40B4-BE49-F238E27FC236}">
                <a16:creationId xmlns:a16="http://schemas.microsoft.com/office/drawing/2014/main" id="{D325DACE-E265-49C4-9910-D6CA7513B97D}"/>
              </a:ext>
            </a:extLst>
          </p:cNvPr>
          <p:cNvSpPr/>
          <p:nvPr/>
        </p:nvSpPr>
        <p:spPr bwMode="auto">
          <a:xfrm>
            <a:off x="5158248" y="5602321"/>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sp>
        <p:nvSpPr>
          <p:cNvPr id="144" name="Rectangle 143">
            <a:extLst>
              <a:ext uri="{FF2B5EF4-FFF2-40B4-BE49-F238E27FC236}">
                <a16:creationId xmlns:a16="http://schemas.microsoft.com/office/drawing/2014/main" id="{1C4047EF-5BAE-4341-85C6-62A99F4FB295}"/>
              </a:ext>
            </a:extLst>
          </p:cNvPr>
          <p:cNvSpPr/>
          <p:nvPr/>
        </p:nvSpPr>
        <p:spPr bwMode="auto">
          <a:xfrm>
            <a:off x="1554187" y="1562066"/>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sp>
        <p:nvSpPr>
          <p:cNvPr id="3" name="Title 2">
            <a:extLst>
              <a:ext uri="{FF2B5EF4-FFF2-40B4-BE49-F238E27FC236}">
                <a16:creationId xmlns:a16="http://schemas.microsoft.com/office/drawing/2014/main" id="{A387FC18-9126-4995-B93C-3774E9182D36}"/>
              </a:ext>
            </a:extLst>
          </p:cNvPr>
          <p:cNvSpPr>
            <a:spLocks noGrp="1"/>
          </p:cNvSpPr>
          <p:nvPr>
            <p:ph type="title"/>
          </p:nvPr>
        </p:nvSpPr>
        <p:spPr/>
        <p:txBody>
          <a:bodyPr/>
          <a:lstStyle/>
          <a:p>
            <a:r>
              <a:rPr lang="en-GB" dirty="0"/>
              <a:t>1NF-2 Count forwards and backwards in multiples of 2, 5 and 10</a:t>
            </a:r>
          </a:p>
        </p:txBody>
      </p:sp>
      <p:grpSp>
        <p:nvGrpSpPr>
          <p:cNvPr id="7" name="Group 6">
            <a:extLst>
              <a:ext uri="{FF2B5EF4-FFF2-40B4-BE49-F238E27FC236}">
                <a16:creationId xmlns:a16="http://schemas.microsoft.com/office/drawing/2014/main" id="{30DF46D0-2618-4F5C-B81C-1B8528A62A21}"/>
              </a:ext>
            </a:extLst>
          </p:cNvPr>
          <p:cNvGrpSpPr/>
          <p:nvPr/>
        </p:nvGrpSpPr>
        <p:grpSpPr>
          <a:xfrm>
            <a:off x="1095804" y="1550914"/>
            <a:ext cx="4508879" cy="4499619"/>
            <a:chOff x="1095804" y="1550914"/>
            <a:chExt cx="4508879" cy="4499619"/>
          </a:xfrm>
        </p:grpSpPr>
        <p:grpSp>
          <p:nvGrpSpPr>
            <p:cNvPr id="44" name="Group 43">
              <a:extLst>
                <a:ext uri="{FF2B5EF4-FFF2-40B4-BE49-F238E27FC236}">
                  <a16:creationId xmlns:a16="http://schemas.microsoft.com/office/drawing/2014/main" id="{790E2A57-A83C-4A9D-AE7B-DA81D5D52D09}"/>
                </a:ext>
              </a:extLst>
            </p:cNvPr>
            <p:cNvGrpSpPr/>
            <p:nvPr/>
          </p:nvGrpSpPr>
          <p:grpSpPr>
            <a:xfrm>
              <a:off x="1102158" y="1550914"/>
              <a:ext cx="4499620" cy="4499619"/>
              <a:chOff x="3575720" y="1124744"/>
              <a:chExt cx="4968552" cy="4968552"/>
            </a:xfrm>
          </p:grpSpPr>
          <p:cxnSp>
            <p:nvCxnSpPr>
              <p:cNvPr id="21" name="Straight Connector 20">
                <a:extLst>
                  <a:ext uri="{FF2B5EF4-FFF2-40B4-BE49-F238E27FC236}">
                    <a16:creationId xmlns:a16="http://schemas.microsoft.com/office/drawing/2014/main" id="{4F360A9C-1EF1-42E3-9B26-63134EBFD0E5}"/>
                  </a:ext>
                </a:extLst>
              </p:cNvPr>
              <p:cNvCxnSpPr>
                <a:cxnSpLocks/>
              </p:cNvCxnSpPr>
              <p:nvPr/>
            </p:nvCxnSpPr>
            <p:spPr bwMode="auto">
              <a:xfrm>
                <a:off x="3575720"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23" name="Straight Connector 22">
                <a:extLst>
                  <a:ext uri="{FF2B5EF4-FFF2-40B4-BE49-F238E27FC236}">
                    <a16:creationId xmlns:a16="http://schemas.microsoft.com/office/drawing/2014/main" id="{6B218712-C0CC-4DDD-8C6D-DCDD742E6AB3}"/>
                  </a:ext>
                </a:extLst>
              </p:cNvPr>
              <p:cNvCxnSpPr>
                <a:cxnSpLocks/>
              </p:cNvCxnSpPr>
              <p:nvPr/>
            </p:nvCxnSpPr>
            <p:spPr bwMode="auto">
              <a:xfrm>
                <a:off x="4072575"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24" name="Straight Connector 23">
                <a:extLst>
                  <a:ext uri="{FF2B5EF4-FFF2-40B4-BE49-F238E27FC236}">
                    <a16:creationId xmlns:a16="http://schemas.microsoft.com/office/drawing/2014/main" id="{C347A3FE-4B3B-4D75-BF15-45E769E68FB1}"/>
                  </a:ext>
                </a:extLst>
              </p:cNvPr>
              <p:cNvCxnSpPr>
                <a:cxnSpLocks/>
              </p:cNvCxnSpPr>
              <p:nvPr/>
            </p:nvCxnSpPr>
            <p:spPr bwMode="auto">
              <a:xfrm>
                <a:off x="4569430"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25" name="Straight Connector 24">
                <a:extLst>
                  <a:ext uri="{FF2B5EF4-FFF2-40B4-BE49-F238E27FC236}">
                    <a16:creationId xmlns:a16="http://schemas.microsoft.com/office/drawing/2014/main" id="{E23441D3-6CB5-4206-8B25-01B593A725EE}"/>
                  </a:ext>
                </a:extLst>
              </p:cNvPr>
              <p:cNvCxnSpPr>
                <a:cxnSpLocks/>
              </p:cNvCxnSpPr>
              <p:nvPr/>
            </p:nvCxnSpPr>
            <p:spPr bwMode="auto">
              <a:xfrm>
                <a:off x="5066285"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26" name="Straight Connector 25">
                <a:extLst>
                  <a:ext uri="{FF2B5EF4-FFF2-40B4-BE49-F238E27FC236}">
                    <a16:creationId xmlns:a16="http://schemas.microsoft.com/office/drawing/2014/main" id="{F1F55105-3D9D-4D97-A6EF-BD14100D9B4C}"/>
                  </a:ext>
                </a:extLst>
              </p:cNvPr>
              <p:cNvCxnSpPr>
                <a:cxnSpLocks/>
              </p:cNvCxnSpPr>
              <p:nvPr/>
            </p:nvCxnSpPr>
            <p:spPr bwMode="auto">
              <a:xfrm>
                <a:off x="5563140"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27" name="Straight Connector 26">
                <a:extLst>
                  <a:ext uri="{FF2B5EF4-FFF2-40B4-BE49-F238E27FC236}">
                    <a16:creationId xmlns:a16="http://schemas.microsoft.com/office/drawing/2014/main" id="{C45C28AB-E2A7-43C8-9A96-F22A13A12776}"/>
                  </a:ext>
                </a:extLst>
              </p:cNvPr>
              <p:cNvCxnSpPr>
                <a:cxnSpLocks/>
              </p:cNvCxnSpPr>
              <p:nvPr/>
            </p:nvCxnSpPr>
            <p:spPr bwMode="auto">
              <a:xfrm>
                <a:off x="6059995"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28" name="Straight Connector 27">
                <a:extLst>
                  <a:ext uri="{FF2B5EF4-FFF2-40B4-BE49-F238E27FC236}">
                    <a16:creationId xmlns:a16="http://schemas.microsoft.com/office/drawing/2014/main" id="{11858335-A491-44DA-B5F1-3FFF003974E5}"/>
                  </a:ext>
                </a:extLst>
              </p:cNvPr>
              <p:cNvCxnSpPr>
                <a:cxnSpLocks/>
              </p:cNvCxnSpPr>
              <p:nvPr/>
            </p:nvCxnSpPr>
            <p:spPr bwMode="auto">
              <a:xfrm>
                <a:off x="6556850"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29" name="Straight Connector 28">
                <a:extLst>
                  <a:ext uri="{FF2B5EF4-FFF2-40B4-BE49-F238E27FC236}">
                    <a16:creationId xmlns:a16="http://schemas.microsoft.com/office/drawing/2014/main" id="{98A095DD-D982-406A-884A-AD284030E011}"/>
                  </a:ext>
                </a:extLst>
              </p:cNvPr>
              <p:cNvCxnSpPr>
                <a:cxnSpLocks/>
              </p:cNvCxnSpPr>
              <p:nvPr/>
            </p:nvCxnSpPr>
            <p:spPr bwMode="auto">
              <a:xfrm>
                <a:off x="7053705"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30" name="Straight Connector 29">
                <a:extLst>
                  <a:ext uri="{FF2B5EF4-FFF2-40B4-BE49-F238E27FC236}">
                    <a16:creationId xmlns:a16="http://schemas.microsoft.com/office/drawing/2014/main" id="{584FBC8E-7358-4FAD-8F35-F5027E81EB7D}"/>
                  </a:ext>
                </a:extLst>
              </p:cNvPr>
              <p:cNvCxnSpPr>
                <a:cxnSpLocks/>
              </p:cNvCxnSpPr>
              <p:nvPr/>
            </p:nvCxnSpPr>
            <p:spPr bwMode="auto">
              <a:xfrm>
                <a:off x="7550560"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31" name="Straight Connector 30">
                <a:extLst>
                  <a:ext uri="{FF2B5EF4-FFF2-40B4-BE49-F238E27FC236}">
                    <a16:creationId xmlns:a16="http://schemas.microsoft.com/office/drawing/2014/main" id="{BBEF5B96-3ACC-46E1-8D5E-067BFBDC65D0}"/>
                  </a:ext>
                </a:extLst>
              </p:cNvPr>
              <p:cNvCxnSpPr>
                <a:cxnSpLocks/>
              </p:cNvCxnSpPr>
              <p:nvPr/>
            </p:nvCxnSpPr>
            <p:spPr bwMode="auto">
              <a:xfrm>
                <a:off x="8047415"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32" name="Straight Connector 31">
                <a:extLst>
                  <a:ext uri="{FF2B5EF4-FFF2-40B4-BE49-F238E27FC236}">
                    <a16:creationId xmlns:a16="http://schemas.microsoft.com/office/drawing/2014/main" id="{B947829A-22E3-4CF3-9DEA-0DA5D5D42DB4}"/>
                  </a:ext>
                </a:extLst>
              </p:cNvPr>
              <p:cNvCxnSpPr>
                <a:cxnSpLocks/>
              </p:cNvCxnSpPr>
              <p:nvPr/>
            </p:nvCxnSpPr>
            <p:spPr bwMode="auto">
              <a:xfrm>
                <a:off x="8544272"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grpSp>
        <p:grpSp>
          <p:nvGrpSpPr>
            <p:cNvPr id="6" name="Group 5">
              <a:extLst>
                <a:ext uri="{FF2B5EF4-FFF2-40B4-BE49-F238E27FC236}">
                  <a16:creationId xmlns:a16="http://schemas.microsoft.com/office/drawing/2014/main" id="{2F359558-8813-4714-8691-0E465A5E38AA}"/>
                </a:ext>
              </a:extLst>
            </p:cNvPr>
            <p:cNvGrpSpPr/>
            <p:nvPr/>
          </p:nvGrpSpPr>
          <p:grpSpPr>
            <a:xfrm>
              <a:off x="1095804" y="1556724"/>
              <a:ext cx="4508879" cy="4487999"/>
              <a:chOff x="1095804" y="1556724"/>
              <a:chExt cx="4508879" cy="4487999"/>
            </a:xfrm>
          </p:grpSpPr>
          <p:cxnSp>
            <p:nvCxnSpPr>
              <p:cNvPr id="34" name="Straight Connector 33">
                <a:extLst>
                  <a:ext uri="{FF2B5EF4-FFF2-40B4-BE49-F238E27FC236}">
                    <a16:creationId xmlns:a16="http://schemas.microsoft.com/office/drawing/2014/main" id="{3065741F-9349-44CC-87A1-CF2A74D10DCE}"/>
                  </a:ext>
                </a:extLst>
              </p:cNvPr>
              <p:cNvCxnSpPr>
                <a:cxnSpLocks/>
              </p:cNvCxnSpPr>
              <p:nvPr/>
            </p:nvCxnSpPr>
            <p:spPr bwMode="auto">
              <a:xfrm>
                <a:off x="1102158" y="6044723"/>
                <a:ext cx="4499620"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37" name="Straight Connector 36">
                <a:extLst>
                  <a:ext uri="{FF2B5EF4-FFF2-40B4-BE49-F238E27FC236}">
                    <a16:creationId xmlns:a16="http://schemas.microsoft.com/office/drawing/2014/main" id="{0529B709-D56E-420C-BFCD-F0F2B4D38AB1}"/>
                  </a:ext>
                </a:extLst>
              </p:cNvPr>
              <p:cNvCxnSpPr>
                <a:cxnSpLocks/>
              </p:cNvCxnSpPr>
              <p:nvPr/>
            </p:nvCxnSpPr>
            <p:spPr bwMode="auto">
              <a:xfrm>
                <a:off x="1102158" y="5600569"/>
                <a:ext cx="4499620"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38" name="Straight Connector 37">
                <a:extLst>
                  <a:ext uri="{FF2B5EF4-FFF2-40B4-BE49-F238E27FC236}">
                    <a16:creationId xmlns:a16="http://schemas.microsoft.com/office/drawing/2014/main" id="{CDE5B808-8527-43E3-B04D-FC8C179B87BA}"/>
                  </a:ext>
                </a:extLst>
              </p:cNvPr>
              <p:cNvCxnSpPr>
                <a:cxnSpLocks/>
              </p:cNvCxnSpPr>
              <p:nvPr/>
            </p:nvCxnSpPr>
            <p:spPr bwMode="auto">
              <a:xfrm>
                <a:off x="1102157" y="5150608"/>
                <a:ext cx="4499620"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39" name="Straight Connector 38">
                <a:extLst>
                  <a:ext uri="{FF2B5EF4-FFF2-40B4-BE49-F238E27FC236}">
                    <a16:creationId xmlns:a16="http://schemas.microsoft.com/office/drawing/2014/main" id="{F0AE6B63-4C68-4BFB-B046-DEAC9377D25D}"/>
                  </a:ext>
                </a:extLst>
              </p:cNvPr>
              <p:cNvCxnSpPr>
                <a:cxnSpLocks/>
              </p:cNvCxnSpPr>
              <p:nvPr/>
            </p:nvCxnSpPr>
            <p:spPr bwMode="auto">
              <a:xfrm>
                <a:off x="1102158" y="4250684"/>
                <a:ext cx="4499620"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40" name="Straight Connector 39">
                <a:extLst>
                  <a:ext uri="{FF2B5EF4-FFF2-40B4-BE49-F238E27FC236}">
                    <a16:creationId xmlns:a16="http://schemas.microsoft.com/office/drawing/2014/main" id="{1544BAC9-4C20-408D-991F-A858EDD527C6}"/>
                  </a:ext>
                </a:extLst>
              </p:cNvPr>
              <p:cNvCxnSpPr>
                <a:cxnSpLocks/>
              </p:cNvCxnSpPr>
              <p:nvPr/>
            </p:nvCxnSpPr>
            <p:spPr bwMode="auto">
              <a:xfrm>
                <a:off x="1102158" y="3350761"/>
                <a:ext cx="4499620"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41" name="Straight Connector 40">
                <a:extLst>
                  <a:ext uri="{FF2B5EF4-FFF2-40B4-BE49-F238E27FC236}">
                    <a16:creationId xmlns:a16="http://schemas.microsoft.com/office/drawing/2014/main" id="{27F40CD4-D7E8-4D9A-8F90-E6A4F9BF5EC5}"/>
                  </a:ext>
                </a:extLst>
              </p:cNvPr>
              <p:cNvCxnSpPr>
                <a:cxnSpLocks/>
              </p:cNvCxnSpPr>
              <p:nvPr/>
            </p:nvCxnSpPr>
            <p:spPr bwMode="auto">
              <a:xfrm>
                <a:off x="1102158" y="2450837"/>
                <a:ext cx="4499620"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42" name="Straight Connector 41">
                <a:extLst>
                  <a:ext uri="{FF2B5EF4-FFF2-40B4-BE49-F238E27FC236}">
                    <a16:creationId xmlns:a16="http://schemas.microsoft.com/office/drawing/2014/main" id="{965254B7-A137-444C-9B6A-B0274B6F0154}"/>
                  </a:ext>
                </a:extLst>
              </p:cNvPr>
              <p:cNvCxnSpPr>
                <a:cxnSpLocks/>
              </p:cNvCxnSpPr>
              <p:nvPr/>
            </p:nvCxnSpPr>
            <p:spPr bwMode="auto">
              <a:xfrm>
                <a:off x="1102157" y="2000876"/>
                <a:ext cx="4499620"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43" name="Straight Connector 42">
                <a:extLst>
                  <a:ext uri="{FF2B5EF4-FFF2-40B4-BE49-F238E27FC236}">
                    <a16:creationId xmlns:a16="http://schemas.microsoft.com/office/drawing/2014/main" id="{93FFE04C-3154-41BA-9A24-6BFB9C613B4C}"/>
                  </a:ext>
                </a:extLst>
              </p:cNvPr>
              <p:cNvCxnSpPr>
                <a:cxnSpLocks/>
              </p:cNvCxnSpPr>
              <p:nvPr/>
            </p:nvCxnSpPr>
            <p:spPr bwMode="auto">
              <a:xfrm>
                <a:off x="1095804" y="1556724"/>
                <a:ext cx="4508879" cy="1"/>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45" name="Straight Connector 44">
                <a:extLst>
                  <a:ext uri="{FF2B5EF4-FFF2-40B4-BE49-F238E27FC236}">
                    <a16:creationId xmlns:a16="http://schemas.microsoft.com/office/drawing/2014/main" id="{835F6772-3FAA-47BD-954D-B80C5C186356}"/>
                  </a:ext>
                </a:extLst>
              </p:cNvPr>
              <p:cNvCxnSpPr>
                <a:cxnSpLocks/>
              </p:cNvCxnSpPr>
              <p:nvPr/>
            </p:nvCxnSpPr>
            <p:spPr bwMode="auto">
              <a:xfrm>
                <a:off x="1102158" y="4700646"/>
                <a:ext cx="4499620"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46" name="Straight Connector 45">
                <a:extLst>
                  <a:ext uri="{FF2B5EF4-FFF2-40B4-BE49-F238E27FC236}">
                    <a16:creationId xmlns:a16="http://schemas.microsoft.com/office/drawing/2014/main" id="{5F6D34B8-E25D-4E89-AC4A-E97A8C782B11}"/>
                  </a:ext>
                </a:extLst>
              </p:cNvPr>
              <p:cNvCxnSpPr>
                <a:cxnSpLocks/>
              </p:cNvCxnSpPr>
              <p:nvPr/>
            </p:nvCxnSpPr>
            <p:spPr bwMode="auto">
              <a:xfrm>
                <a:off x="1102157" y="3800723"/>
                <a:ext cx="4499621"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47" name="Straight Connector 46">
                <a:extLst>
                  <a:ext uri="{FF2B5EF4-FFF2-40B4-BE49-F238E27FC236}">
                    <a16:creationId xmlns:a16="http://schemas.microsoft.com/office/drawing/2014/main" id="{9911E3C0-7BD1-4FC3-B42B-B2FA181677BF}"/>
                  </a:ext>
                </a:extLst>
              </p:cNvPr>
              <p:cNvCxnSpPr>
                <a:cxnSpLocks/>
              </p:cNvCxnSpPr>
              <p:nvPr/>
            </p:nvCxnSpPr>
            <p:spPr bwMode="auto">
              <a:xfrm>
                <a:off x="1102158" y="2900799"/>
                <a:ext cx="4499620"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grpSp>
      </p:grpSp>
      <p:grpSp>
        <p:nvGrpSpPr>
          <p:cNvPr id="16" name="Group 15">
            <a:extLst>
              <a:ext uri="{FF2B5EF4-FFF2-40B4-BE49-F238E27FC236}">
                <a16:creationId xmlns:a16="http://schemas.microsoft.com/office/drawing/2014/main" id="{6E89C769-1AA4-41E8-8069-12FA93B95F80}"/>
              </a:ext>
            </a:extLst>
          </p:cNvPr>
          <p:cNvGrpSpPr/>
          <p:nvPr/>
        </p:nvGrpSpPr>
        <p:grpSpPr>
          <a:xfrm>
            <a:off x="1151139" y="1626383"/>
            <a:ext cx="4475893" cy="4376050"/>
            <a:chOff x="1151139" y="1626383"/>
            <a:chExt cx="4475893" cy="4376050"/>
          </a:xfrm>
        </p:grpSpPr>
        <p:grpSp>
          <p:nvGrpSpPr>
            <p:cNvPr id="15" name="Group 14">
              <a:extLst>
                <a:ext uri="{FF2B5EF4-FFF2-40B4-BE49-F238E27FC236}">
                  <a16:creationId xmlns:a16="http://schemas.microsoft.com/office/drawing/2014/main" id="{4CBAEA4A-08D2-4AA5-AACB-F2D1F3297856}"/>
                </a:ext>
              </a:extLst>
            </p:cNvPr>
            <p:cNvGrpSpPr/>
            <p:nvPr/>
          </p:nvGrpSpPr>
          <p:grpSpPr>
            <a:xfrm>
              <a:off x="1151139" y="1626383"/>
              <a:ext cx="422454" cy="4376050"/>
              <a:chOff x="1151139" y="1626383"/>
              <a:chExt cx="422454" cy="4376050"/>
            </a:xfrm>
          </p:grpSpPr>
          <p:sp>
            <p:nvSpPr>
              <p:cNvPr id="49" name="TextBox 48">
                <a:extLst>
                  <a:ext uri="{FF2B5EF4-FFF2-40B4-BE49-F238E27FC236}">
                    <a16:creationId xmlns:a16="http://schemas.microsoft.com/office/drawing/2014/main" id="{C8BB400B-9BAA-40DA-8F0F-71AA90A69324}"/>
                  </a:ext>
                </a:extLst>
              </p:cNvPr>
              <p:cNvSpPr txBox="1"/>
              <p:nvPr/>
            </p:nvSpPr>
            <p:spPr>
              <a:xfrm>
                <a:off x="1275113" y="1626383"/>
                <a:ext cx="298480" cy="338554"/>
              </a:xfrm>
              <a:prstGeom prst="rect">
                <a:avLst/>
              </a:prstGeom>
              <a:noFill/>
            </p:spPr>
            <p:txBody>
              <a:bodyPr wrap="none" rtlCol="0" anchor="ctr" anchorCtr="0">
                <a:spAutoFit/>
              </a:bodyPr>
              <a:lstStyle/>
              <a:p>
                <a:pPr algn="r">
                  <a:buNone/>
                </a:pPr>
                <a:r>
                  <a:rPr lang="en-GB" sz="1600" dirty="0"/>
                  <a:t>1</a:t>
                </a:r>
              </a:p>
            </p:txBody>
          </p:sp>
          <p:sp>
            <p:nvSpPr>
              <p:cNvPr id="51" name="TextBox 50">
                <a:extLst>
                  <a:ext uri="{FF2B5EF4-FFF2-40B4-BE49-F238E27FC236}">
                    <a16:creationId xmlns:a16="http://schemas.microsoft.com/office/drawing/2014/main" id="{2E6AC5D2-4A13-4ADD-9F10-6E21E9513AC2}"/>
                  </a:ext>
                </a:extLst>
              </p:cNvPr>
              <p:cNvSpPr txBox="1"/>
              <p:nvPr/>
            </p:nvSpPr>
            <p:spPr>
              <a:xfrm>
                <a:off x="1166399" y="2074994"/>
                <a:ext cx="397033" cy="338554"/>
              </a:xfrm>
              <a:prstGeom prst="rect">
                <a:avLst/>
              </a:prstGeom>
              <a:noFill/>
            </p:spPr>
            <p:txBody>
              <a:bodyPr wrap="none" rtlCol="0" anchor="ctr" anchorCtr="0">
                <a:spAutoFit/>
              </a:bodyPr>
              <a:lstStyle/>
              <a:p>
                <a:pPr algn="r">
                  <a:buNone/>
                </a:pPr>
                <a:r>
                  <a:rPr lang="en-GB" sz="1600" dirty="0"/>
                  <a:t>11</a:t>
                </a:r>
              </a:p>
            </p:txBody>
          </p:sp>
          <p:sp>
            <p:nvSpPr>
              <p:cNvPr id="52" name="TextBox 51">
                <a:extLst>
                  <a:ext uri="{FF2B5EF4-FFF2-40B4-BE49-F238E27FC236}">
                    <a16:creationId xmlns:a16="http://schemas.microsoft.com/office/drawing/2014/main" id="{6E64E62E-8676-443D-B1EF-C899EA3EFE8D}"/>
                  </a:ext>
                </a:extLst>
              </p:cNvPr>
              <p:cNvSpPr txBox="1"/>
              <p:nvPr/>
            </p:nvSpPr>
            <p:spPr>
              <a:xfrm>
                <a:off x="1151139" y="2523604"/>
                <a:ext cx="412292" cy="338554"/>
              </a:xfrm>
              <a:prstGeom prst="rect">
                <a:avLst/>
              </a:prstGeom>
              <a:noFill/>
            </p:spPr>
            <p:txBody>
              <a:bodyPr wrap="none" rtlCol="0" anchor="ctr" anchorCtr="0">
                <a:spAutoFit/>
              </a:bodyPr>
              <a:lstStyle/>
              <a:p>
                <a:pPr algn="r">
                  <a:buNone/>
                </a:pPr>
                <a:r>
                  <a:rPr lang="en-GB" sz="1600" dirty="0"/>
                  <a:t>21</a:t>
                </a:r>
              </a:p>
            </p:txBody>
          </p:sp>
          <p:sp>
            <p:nvSpPr>
              <p:cNvPr id="53" name="TextBox 52">
                <a:extLst>
                  <a:ext uri="{FF2B5EF4-FFF2-40B4-BE49-F238E27FC236}">
                    <a16:creationId xmlns:a16="http://schemas.microsoft.com/office/drawing/2014/main" id="{E09BD71F-2C74-4356-9514-0A6FD65A4BC4}"/>
                  </a:ext>
                </a:extLst>
              </p:cNvPr>
              <p:cNvSpPr txBox="1"/>
              <p:nvPr/>
            </p:nvSpPr>
            <p:spPr>
              <a:xfrm>
                <a:off x="1151139" y="2972215"/>
                <a:ext cx="412292" cy="338554"/>
              </a:xfrm>
              <a:prstGeom prst="rect">
                <a:avLst/>
              </a:prstGeom>
              <a:noFill/>
            </p:spPr>
            <p:txBody>
              <a:bodyPr wrap="none" rtlCol="0" anchor="ctr" anchorCtr="0">
                <a:spAutoFit/>
              </a:bodyPr>
              <a:lstStyle/>
              <a:p>
                <a:pPr algn="r">
                  <a:buNone/>
                </a:pPr>
                <a:r>
                  <a:rPr lang="en-GB" sz="1600" dirty="0"/>
                  <a:t>31</a:t>
                </a:r>
              </a:p>
            </p:txBody>
          </p:sp>
          <p:sp>
            <p:nvSpPr>
              <p:cNvPr id="54" name="TextBox 53">
                <a:extLst>
                  <a:ext uri="{FF2B5EF4-FFF2-40B4-BE49-F238E27FC236}">
                    <a16:creationId xmlns:a16="http://schemas.microsoft.com/office/drawing/2014/main" id="{FC4FEE03-1AD1-41AA-A55A-80753FAF65E4}"/>
                  </a:ext>
                </a:extLst>
              </p:cNvPr>
              <p:cNvSpPr txBox="1"/>
              <p:nvPr/>
            </p:nvSpPr>
            <p:spPr>
              <a:xfrm>
                <a:off x="1151139" y="3420827"/>
                <a:ext cx="412292" cy="338554"/>
              </a:xfrm>
              <a:prstGeom prst="rect">
                <a:avLst/>
              </a:prstGeom>
              <a:noFill/>
            </p:spPr>
            <p:txBody>
              <a:bodyPr wrap="none" rtlCol="0" anchor="ctr" anchorCtr="0">
                <a:spAutoFit/>
              </a:bodyPr>
              <a:lstStyle/>
              <a:p>
                <a:pPr algn="r">
                  <a:buNone/>
                </a:pPr>
                <a:r>
                  <a:rPr lang="en-GB" sz="1600" dirty="0"/>
                  <a:t>41</a:t>
                </a:r>
              </a:p>
            </p:txBody>
          </p:sp>
          <p:sp>
            <p:nvSpPr>
              <p:cNvPr id="55" name="TextBox 54">
                <a:extLst>
                  <a:ext uri="{FF2B5EF4-FFF2-40B4-BE49-F238E27FC236}">
                    <a16:creationId xmlns:a16="http://schemas.microsoft.com/office/drawing/2014/main" id="{070A6B7B-1425-4342-8D8C-D041177A8FAF}"/>
                  </a:ext>
                </a:extLst>
              </p:cNvPr>
              <p:cNvSpPr txBox="1"/>
              <p:nvPr/>
            </p:nvSpPr>
            <p:spPr>
              <a:xfrm>
                <a:off x="1151139" y="3869436"/>
                <a:ext cx="412292" cy="338554"/>
              </a:xfrm>
              <a:prstGeom prst="rect">
                <a:avLst/>
              </a:prstGeom>
              <a:noFill/>
            </p:spPr>
            <p:txBody>
              <a:bodyPr wrap="none" rtlCol="0" anchor="ctr" anchorCtr="0">
                <a:spAutoFit/>
              </a:bodyPr>
              <a:lstStyle/>
              <a:p>
                <a:pPr algn="r">
                  <a:buNone/>
                </a:pPr>
                <a:r>
                  <a:rPr lang="en-GB" sz="1600" dirty="0"/>
                  <a:t>51</a:t>
                </a:r>
              </a:p>
            </p:txBody>
          </p:sp>
          <p:sp>
            <p:nvSpPr>
              <p:cNvPr id="56" name="TextBox 55">
                <a:extLst>
                  <a:ext uri="{FF2B5EF4-FFF2-40B4-BE49-F238E27FC236}">
                    <a16:creationId xmlns:a16="http://schemas.microsoft.com/office/drawing/2014/main" id="{AF223DF7-5BBC-4CBB-857A-3E9010A9F35C}"/>
                  </a:ext>
                </a:extLst>
              </p:cNvPr>
              <p:cNvSpPr txBox="1"/>
              <p:nvPr/>
            </p:nvSpPr>
            <p:spPr>
              <a:xfrm>
                <a:off x="1151139" y="4318047"/>
                <a:ext cx="412292" cy="338554"/>
              </a:xfrm>
              <a:prstGeom prst="rect">
                <a:avLst/>
              </a:prstGeom>
              <a:noFill/>
            </p:spPr>
            <p:txBody>
              <a:bodyPr wrap="none" rtlCol="0" anchor="ctr" anchorCtr="0">
                <a:spAutoFit/>
              </a:bodyPr>
              <a:lstStyle/>
              <a:p>
                <a:pPr algn="r">
                  <a:buNone/>
                </a:pPr>
                <a:r>
                  <a:rPr lang="en-GB" sz="1600" dirty="0"/>
                  <a:t>61</a:t>
                </a:r>
              </a:p>
            </p:txBody>
          </p:sp>
          <p:sp>
            <p:nvSpPr>
              <p:cNvPr id="57" name="TextBox 56">
                <a:extLst>
                  <a:ext uri="{FF2B5EF4-FFF2-40B4-BE49-F238E27FC236}">
                    <a16:creationId xmlns:a16="http://schemas.microsoft.com/office/drawing/2014/main" id="{CA13533D-FF68-4361-819B-8F77D5D08056}"/>
                  </a:ext>
                </a:extLst>
              </p:cNvPr>
              <p:cNvSpPr txBox="1"/>
              <p:nvPr/>
            </p:nvSpPr>
            <p:spPr>
              <a:xfrm>
                <a:off x="1151139" y="4766657"/>
                <a:ext cx="412292" cy="338554"/>
              </a:xfrm>
              <a:prstGeom prst="rect">
                <a:avLst/>
              </a:prstGeom>
              <a:noFill/>
            </p:spPr>
            <p:txBody>
              <a:bodyPr wrap="none" rtlCol="0" anchor="ctr" anchorCtr="0">
                <a:spAutoFit/>
              </a:bodyPr>
              <a:lstStyle/>
              <a:p>
                <a:pPr algn="r">
                  <a:buNone/>
                </a:pPr>
                <a:r>
                  <a:rPr lang="en-GB" sz="1600" dirty="0"/>
                  <a:t>71</a:t>
                </a:r>
              </a:p>
            </p:txBody>
          </p:sp>
          <p:sp>
            <p:nvSpPr>
              <p:cNvPr id="58" name="TextBox 57">
                <a:extLst>
                  <a:ext uri="{FF2B5EF4-FFF2-40B4-BE49-F238E27FC236}">
                    <a16:creationId xmlns:a16="http://schemas.microsoft.com/office/drawing/2014/main" id="{BD6BE062-67DC-43FC-B687-D92E9F6BBABD}"/>
                  </a:ext>
                </a:extLst>
              </p:cNvPr>
              <p:cNvSpPr txBox="1"/>
              <p:nvPr/>
            </p:nvSpPr>
            <p:spPr>
              <a:xfrm>
                <a:off x="1151139" y="5215268"/>
                <a:ext cx="412292" cy="338554"/>
              </a:xfrm>
              <a:prstGeom prst="rect">
                <a:avLst/>
              </a:prstGeom>
              <a:noFill/>
            </p:spPr>
            <p:txBody>
              <a:bodyPr wrap="none" rtlCol="0" anchor="ctr" anchorCtr="0">
                <a:spAutoFit/>
              </a:bodyPr>
              <a:lstStyle/>
              <a:p>
                <a:pPr algn="r">
                  <a:buNone/>
                </a:pPr>
                <a:r>
                  <a:rPr lang="en-GB" sz="1600" dirty="0"/>
                  <a:t>81</a:t>
                </a:r>
              </a:p>
            </p:txBody>
          </p:sp>
          <p:sp>
            <p:nvSpPr>
              <p:cNvPr id="59" name="TextBox 58">
                <a:extLst>
                  <a:ext uri="{FF2B5EF4-FFF2-40B4-BE49-F238E27FC236}">
                    <a16:creationId xmlns:a16="http://schemas.microsoft.com/office/drawing/2014/main" id="{3206775F-F5AF-4AF3-900A-AFA02BCC1073}"/>
                  </a:ext>
                </a:extLst>
              </p:cNvPr>
              <p:cNvSpPr txBox="1"/>
              <p:nvPr/>
            </p:nvSpPr>
            <p:spPr>
              <a:xfrm>
                <a:off x="1151139" y="5663879"/>
                <a:ext cx="412292" cy="338554"/>
              </a:xfrm>
              <a:prstGeom prst="rect">
                <a:avLst/>
              </a:prstGeom>
              <a:noFill/>
            </p:spPr>
            <p:txBody>
              <a:bodyPr wrap="none" rtlCol="0" anchor="ctr" anchorCtr="0">
                <a:spAutoFit/>
              </a:bodyPr>
              <a:lstStyle/>
              <a:p>
                <a:pPr algn="r">
                  <a:buNone/>
                </a:pPr>
                <a:r>
                  <a:rPr lang="en-GB" sz="1600" dirty="0"/>
                  <a:t>91</a:t>
                </a:r>
              </a:p>
            </p:txBody>
          </p:sp>
        </p:grpSp>
        <p:grpSp>
          <p:nvGrpSpPr>
            <p:cNvPr id="14" name="Group 13">
              <a:extLst>
                <a:ext uri="{FF2B5EF4-FFF2-40B4-BE49-F238E27FC236}">
                  <a16:creationId xmlns:a16="http://schemas.microsoft.com/office/drawing/2014/main" id="{2A884209-3B21-415F-B6BF-6D0F2C7119C7}"/>
                </a:ext>
              </a:extLst>
            </p:cNvPr>
            <p:cNvGrpSpPr/>
            <p:nvPr/>
          </p:nvGrpSpPr>
          <p:grpSpPr>
            <a:xfrm>
              <a:off x="1601521" y="1626383"/>
              <a:ext cx="422454" cy="4376050"/>
              <a:chOff x="1601521" y="1626383"/>
              <a:chExt cx="422454" cy="4376050"/>
            </a:xfrm>
          </p:grpSpPr>
          <p:sp>
            <p:nvSpPr>
              <p:cNvPr id="172" name="TextBox 171">
                <a:extLst>
                  <a:ext uri="{FF2B5EF4-FFF2-40B4-BE49-F238E27FC236}">
                    <a16:creationId xmlns:a16="http://schemas.microsoft.com/office/drawing/2014/main" id="{F0EBEC18-50DC-4CFA-9D09-E40AF51AB65C}"/>
                  </a:ext>
                </a:extLst>
              </p:cNvPr>
              <p:cNvSpPr txBox="1"/>
              <p:nvPr/>
            </p:nvSpPr>
            <p:spPr>
              <a:xfrm>
                <a:off x="1725495" y="1626383"/>
                <a:ext cx="298480" cy="338554"/>
              </a:xfrm>
              <a:prstGeom prst="rect">
                <a:avLst/>
              </a:prstGeom>
              <a:noFill/>
            </p:spPr>
            <p:txBody>
              <a:bodyPr wrap="none" rtlCol="0" anchor="ctr" anchorCtr="0">
                <a:spAutoFit/>
              </a:bodyPr>
              <a:lstStyle/>
              <a:p>
                <a:pPr algn="r">
                  <a:buNone/>
                </a:pPr>
                <a:r>
                  <a:rPr lang="en-GB" sz="1600" dirty="0"/>
                  <a:t>2</a:t>
                </a:r>
              </a:p>
            </p:txBody>
          </p:sp>
          <p:sp>
            <p:nvSpPr>
              <p:cNvPr id="173" name="TextBox 172">
                <a:extLst>
                  <a:ext uri="{FF2B5EF4-FFF2-40B4-BE49-F238E27FC236}">
                    <a16:creationId xmlns:a16="http://schemas.microsoft.com/office/drawing/2014/main" id="{CE5B9BB2-C42B-4041-8046-096463F87B16}"/>
                  </a:ext>
                </a:extLst>
              </p:cNvPr>
              <p:cNvSpPr txBox="1"/>
              <p:nvPr/>
            </p:nvSpPr>
            <p:spPr>
              <a:xfrm>
                <a:off x="1601521" y="2074994"/>
                <a:ext cx="412292" cy="338554"/>
              </a:xfrm>
              <a:prstGeom prst="rect">
                <a:avLst/>
              </a:prstGeom>
              <a:noFill/>
            </p:spPr>
            <p:txBody>
              <a:bodyPr wrap="none" rtlCol="0" anchor="ctr" anchorCtr="0">
                <a:spAutoFit/>
              </a:bodyPr>
              <a:lstStyle/>
              <a:p>
                <a:pPr algn="r">
                  <a:buNone/>
                </a:pPr>
                <a:r>
                  <a:rPr lang="en-GB" sz="1600" dirty="0"/>
                  <a:t>12</a:t>
                </a:r>
              </a:p>
            </p:txBody>
          </p:sp>
          <p:sp>
            <p:nvSpPr>
              <p:cNvPr id="174" name="TextBox 173">
                <a:extLst>
                  <a:ext uri="{FF2B5EF4-FFF2-40B4-BE49-F238E27FC236}">
                    <a16:creationId xmlns:a16="http://schemas.microsoft.com/office/drawing/2014/main" id="{1C64645F-5A87-4FA2-85CF-940CB2A94EA0}"/>
                  </a:ext>
                </a:extLst>
              </p:cNvPr>
              <p:cNvSpPr txBox="1"/>
              <p:nvPr/>
            </p:nvSpPr>
            <p:spPr>
              <a:xfrm>
                <a:off x="1601521" y="2523604"/>
                <a:ext cx="412292" cy="338554"/>
              </a:xfrm>
              <a:prstGeom prst="rect">
                <a:avLst/>
              </a:prstGeom>
              <a:noFill/>
            </p:spPr>
            <p:txBody>
              <a:bodyPr wrap="none" rtlCol="0" anchor="ctr" anchorCtr="0">
                <a:spAutoFit/>
              </a:bodyPr>
              <a:lstStyle/>
              <a:p>
                <a:pPr algn="r">
                  <a:buNone/>
                </a:pPr>
                <a:r>
                  <a:rPr lang="en-GB" sz="1600" dirty="0"/>
                  <a:t>22</a:t>
                </a:r>
              </a:p>
            </p:txBody>
          </p:sp>
          <p:sp>
            <p:nvSpPr>
              <p:cNvPr id="175" name="TextBox 174">
                <a:extLst>
                  <a:ext uri="{FF2B5EF4-FFF2-40B4-BE49-F238E27FC236}">
                    <a16:creationId xmlns:a16="http://schemas.microsoft.com/office/drawing/2014/main" id="{7DAD3BD8-6F26-4D7A-BC0C-3A31C2040BFC}"/>
                  </a:ext>
                </a:extLst>
              </p:cNvPr>
              <p:cNvSpPr txBox="1"/>
              <p:nvPr/>
            </p:nvSpPr>
            <p:spPr>
              <a:xfrm>
                <a:off x="1601521" y="2972215"/>
                <a:ext cx="412292" cy="338554"/>
              </a:xfrm>
              <a:prstGeom prst="rect">
                <a:avLst/>
              </a:prstGeom>
              <a:noFill/>
            </p:spPr>
            <p:txBody>
              <a:bodyPr wrap="none" rtlCol="0" anchor="ctr" anchorCtr="0">
                <a:spAutoFit/>
              </a:bodyPr>
              <a:lstStyle/>
              <a:p>
                <a:pPr algn="r">
                  <a:buNone/>
                </a:pPr>
                <a:r>
                  <a:rPr lang="en-GB" sz="1600" dirty="0"/>
                  <a:t>32</a:t>
                </a:r>
              </a:p>
            </p:txBody>
          </p:sp>
          <p:sp>
            <p:nvSpPr>
              <p:cNvPr id="176" name="TextBox 175">
                <a:extLst>
                  <a:ext uri="{FF2B5EF4-FFF2-40B4-BE49-F238E27FC236}">
                    <a16:creationId xmlns:a16="http://schemas.microsoft.com/office/drawing/2014/main" id="{A6733249-1BA7-467A-AB7C-562FE2F38B9D}"/>
                  </a:ext>
                </a:extLst>
              </p:cNvPr>
              <p:cNvSpPr txBox="1"/>
              <p:nvPr/>
            </p:nvSpPr>
            <p:spPr>
              <a:xfrm>
                <a:off x="1601521" y="3420827"/>
                <a:ext cx="412292" cy="338554"/>
              </a:xfrm>
              <a:prstGeom prst="rect">
                <a:avLst/>
              </a:prstGeom>
              <a:noFill/>
            </p:spPr>
            <p:txBody>
              <a:bodyPr wrap="none" rtlCol="0" anchor="ctr" anchorCtr="0">
                <a:spAutoFit/>
              </a:bodyPr>
              <a:lstStyle/>
              <a:p>
                <a:pPr algn="r">
                  <a:buNone/>
                </a:pPr>
                <a:r>
                  <a:rPr lang="en-GB" sz="1600" dirty="0"/>
                  <a:t>42</a:t>
                </a:r>
              </a:p>
            </p:txBody>
          </p:sp>
          <p:sp>
            <p:nvSpPr>
              <p:cNvPr id="177" name="TextBox 176">
                <a:extLst>
                  <a:ext uri="{FF2B5EF4-FFF2-40B4-BE49-F238E27FC236}">
                    <a16:creationId xmlns:a16="http://schemas.microsoft.com/office/drawing/2014/main" id="{75DE2E80-B3C4-4766-B6F4-9E2D5C65F0FF}"/>
                  </a:ext>
                </a:extLst>
              </p:cNvPr>
              <p:cNvSpPr txBox="1"/>
              <p:nvPr/>
            </p:nvSpPr>
            <p:spPr>
              <a:xfrm>
                <a:off x="1601521" y="3869436"/>
                <a:ext cx="412292" cy="338554"/>
              </a:xfrm>
              <a:prstGeom prst="rect">
                <a:avLst/>
              </a:prstGeom>
              <a:noFill/>
            </p:spPr>
            <p:txBody>
              <a:bodyPr wrap="none" rtlCol="0" anchor="ctr" anchorCtr="0">
                <a:spAutoFit/>
              </a:bodyPr>
              <a:lstStyle/>
              <a:p>
                <a:pPr algn="r">
                  <a:buNone/>
                </a:pPr>
                <a:r>
                  <a:rPr lang="en-GB" sz="1600" dirty="0"/>
                  <a:t>52</a:t>
                </a:r>
              </a:p>
            </p:txBody>
          </p:sp>
          <p:sp>
            <p:nvSpPr>
              <p:cNvPr id="180" name="TextBox 179">
                <a:extLst>
                  <a:ext uri="{FF2B5EF4-FFF2-40B4-BE49-F238E27FC236}">
                    <a16:creationId xmlns:a16="http://schemas.microsoft.com/office/drawing/2014/main" id="{DFFFF867-D2BB-4FCB-B52C-002E1BC7B0D2}"/>
                  </a:ext>
                </a:extLst>
              </p:cNvPr>
              <p:cNvSpPr txBox="1"/>
              <p:nvPr/>
            </p:nvSpPr>
            <p:spPr>
              <a:xfrm>
                <a:off x="1601521" y="4318047"/>
                <a:ext cx="412292" cy="338554"/>
              </a:xfrm>
              <a:prstGeom prst="rect">
                <a:avLst/>
              </a:prstGeom>
              <a:noFill/>
            </p:spPr>
            <p:txBody>
              <a:bodyPr wrap="none" rtlCol="0" anchor="ctr" anchorCtr="0">
                <a:spAutoFit/>
              </a:bodyPr>
              <a:lstStyle/>
              <a:p>
                <a:pPr algn="r">
                  <a:buNone/>
                </a:pPr>
                <a:r>
                  <a:rPr lang="en-GB" sz="1600" dirty="0"/>
                  <a:t>62</a:t>
                </a:r>
              </a:p>
            </p:txBody>
          </p:sp>
          <p:sp>
            <p:nvSpPr>
              <p:cNvPr id="182" name="TextBox 181">
                <a:extLst>
                  <a:ext uri="{FF2B5EF4-FFF2-40B4-BE49-F238E27FC236}">
                    <a16:creationId xmlns:a16="http://schemas.microsoft.com/office/drawing/2014/main" id="{F0081DF6-F7F5-4ADB-AB30-458027932275}"/>
                  </a:ext>
                </a:extLst>
              </p:cNvPr>
              <p:cNvSpPr txBox="1"/>
              <p:nvPr/>
            </p:nvSpPr>
            <p:spPr>
              <a:xfrm>
                <a:off x="1601521" y="4766657"/>
                <a:ext cx="412292" cy="338554"/>
              </a:xfrm>
              <a:prstGeom prst="rect">
                <a:avLst/>
              </a:prstGeom>
              <a:noFill/>
            </p:spPr>
            <p:txBody>
              <a:bodyPr wrap="none" rtlCol="0" anchor="ctr" anchorCtr="0">
                <a:spAutoFit/>
              </a:bodyPr>
              <a:lstStyle/>
              <a:p>
                <a:pPr algn="r">
                  <a:buNone/>
                </a:pPr>
                <a:r>
                  <a:rPr lang="en-GB" sz="1600" dirty="0"/>
                  <a:t>72</a:t>
                </a:r>
              </a:p>
            </p:txBody>
          </p:sp>
          <p:sp>
            <p:nvSpPr>
              <p:cNvPr id="183" name="TextBox 182">
                <a:extLst>
                  <a:ext uri="{FF2B5EF4-FFF2-40B4-BE49-F238E27FC236}">
                    <a16:creationId xmlns:a16="http://schemas.microsoft.com/office/drawing/2014/main" id="{A324AD07-723A-4F37-8798-B155D122F296}"/>
                  </a:ext>
                </a:extLst>
              </p:cNvPr>
              <p:cNvSpPr txBox="1"/>
              <p:nvPr/>
            </p:nvSpPr>
            <p:spPr>
              <a:xfrm>
                <a:off x="1601521" y="5215268"/>
                <a:ext cx="412292" cy="338554"/>
              </a:xfrm>
              <a:prstGeom prst="rect">
                <a:avLst/>
              </a:prstGeom>
              <a:noFill/>
            </p:spPr>
            <p:txBody>
              <a:bodyPr wrap="none" rtlCol="0" anchor="ctr" anchorCtr="0">
                <a:spAutoFit/>
              </a:bodyPr>
              <a:lstStyle/>
              <a:p>
                <a:pPr algn="r">
                  <a:buNone/>
                </a:pPr>
                <a:r>
                  <a:rPr lang="en-GB" sz="1600" dirty="0"/>
                  <a:t>82</a:t>
                </a:r>
              </a:p>
            </p:txBody>
          </p:sp>
          <p:sp>
            <p:nvSpPr>
              <p:cNvPr id="184" name="TextBox 183">
                <a:extLst>
                  <a:ext uri="{FF2B5EF4-FFF2-40B4-BE49-F238E27FC236}">
                    <a16:creationId xmlns:a16="http://schemas.microsoft.com/office/drawing/2014/main" id="{B60B39AF-AE8C-4014-BEF8-458BA18D3BCB}"/>
                  </a:ext>
                </a:extLst>
              </p:cNvPr>
              <p:cNvSpPr txBox="1"/>
              <p:nvPr/>
            </p:nvSpPr>
            <p:spPr>
              <a:xfrm>
                <a:off x="1601521" y="5663879"/>
                <a:ext cx="412292" cy="338554"/>
              </a:xfrm>
              <a:prstGeom prst="rect">
                <a:avLst/>
              </a:prstGeom>
              <a:noFill/>
            </p:spPr>
            <p:txBody>
              <a:bodyPr wrap="none" rtlCol="0" anchor="ctr" anchorCtr="0">
                <a:spAutoFit/>
              </a:bodyPr>
              <a:lstStyle/>
              <a:p>
                <a:pPr algn="r">
                  <a:buNone/>
                </a:pPr>
                <a:r>
                  <a:rPr lang="en-GB" sz="1600" dirty="0"/>
                  <a:t>92</a:t>
                </a:r>
              </a:p>
            </p:txBody>
          </p:sp>
        </p:grpSp>
        <p:grpSp>
          <p:nvGrpSpPr>
            <p:cNvPr id="13" name="Group 12">
              <a:extLst>
                <a:ext uri="{FF2B5EF4-FFF2-40B4-BE49-F238E27FC236}">
                  <a16:creationId xmlns:a16="http://schemas.microsoft.com/office/drawing/2014/main" id="{43C12390-63F5-4579-A1CB-E352DE14B069}"/>
                </a:ext>
              </a:extLst>
            </p:cNvPr>
            <p:cNvGrpSpPr/>
            <p:nvPr/>
          </p:nvGrpSpPr>
          <p:grpSpPr>
            <a:xfrm>
              <a:off x="2051903" y="1626383"/>
              <a:ext cx="422454" cy="4376050"/>
              <a:chOff x="2051903" y="1626383"/>
              <a:chExt cx="422454" cy="4376050"/>
            </a:xfrm>
          </p:grpSpPr>
          <p:sp>
            <p:nvSpPr>
              <p:cNvPr id="186" name="TextBox 185">
                <a:extLst>
                  <a:ext uri="{FF2B5EF4-FFF2-40B4-BE49-F238E27FC236}">
                    <a16:creationId xmlns:a16="http://schemas.microsoft.com/office/drawing/2014/main" id="{95894491-DFC1-4D93-891F-2A5520CBA1BA}"/>
                  </a:ext>
                </a:extLst>
              </p:cNvPr>
              <p:cNvSpPr txBox="1"/>
              <p:nvPr/>
            </p:nvSpPr>
            <p:spPr>
              <a:xfrm>
                <a:off x="2175877" y="1626383"/>
                <a:ext cx="298480" cy="338554"/>
              </a:xfrm>
              <a:prstGeom prst="rect">
                <a:avLst/>
              </a:prstGeom>
              <a:noFill/>
            </p:spPr>
            <p:txBody>
              <a:bodyPr wrap="none" rtlCol="0" anchor="ctr" anchorCtr="0">
                <a:spAutoFit/>
              </a:bodyPr>
              <a:lstStyle/>
              <a:p>
                <a:pPr algn="r">
                  <a:buNone/>
                </a:pPr>
                <a:r>
                  <a:rPr lang="en-GB" sz="1600" dirty="0"/>
                  <a:t>3</a:t>
                </a:r>
              </a:p>
            </p:txBody>
          </p:sp>
          <p:sp>
            <p:nvSpPr>
              <p:cNvPr id="187" name="TextBox 186">
                <a:extLst>
                  <a:ext uri="{FF2B5EF4-FFF2-40B4-BE49-F238E27FC236}">
                    <a16:creationId xmlns:a16="http://schemas.microsoft.com/office/drawing/2014/main" id="{449C0D66-C8C1-4402-A948-A03A9386AE13}"/>
                  </a:ext>
                </a:extLst>
              </p:cNvPr>
              <p:cNvSpPr txBox="1"/>
              <p:nvPr/>
            </p:nvSpPr>
            <p:spPr>
              <a:xfrm>
                <a:off x="2051903" y="2074994"/>
                <a:ext cx="412292" cy="338554"/>
              </a:xfrm>
              <a:prstGeom prst="rect">
                <a:avLst/>
              </a:prstGeom>
              <a:noFill/>
            </p:spPr>
            <p:txBody>
              <a:bodyPr wrap="none" rtlCol="0" anchor="ctr" anchorCtr="0">
                <a:spAutoFit/>
              </a:bodyPr>
              <a:lstStyle/>
              <a:p>
                <a:pPr algn="r">
                  <a:buNone/>
                </a:pPr>
                <a:r>
                  <a:rPr lang="en-GB" sz="1600" dirty="0"/>
                  <a:t>13</a:t>
                </a:r>
              </a:p>
            </p:txBody>
          </p:sp>
          <p:sp>
            <p:nvSpPr>
              <p:cNvPr id="188" name="TextBox 187">
                <a:extLst>
                  <a:ext uri="{FF2B5EF4-FFF2-40B4-BE49-F238E27FC236}">
                    <a16:creationId xmlns:a16="http://schemas.microsoft.com/office/drawing/2014/main" id="{C989CE4F-98B2-448D-9211-A229A8C10C05}"/>
                  </a:ext>
                </a:extLst>
              </p:cNvPr>
              <p:cNvSpPr txBox="1"/>
              <p:nvPr/>
            </p:nvSpPr>
            <p:spPr>
              <a:xfrm>
                <a:off x="2051903" y="2523604"/>
                <a:ext cx="412292" cy="338554"/>
              </a:xfrm>
              <a:prstGeom prst="rect">
                <a:avLst/>
              </a:prstGeom>
              <a:noFill/>
            </p:spPr>
            <p:txBody>
              <a:bodyPr wrap="none" rtlCol="0" anchor="ctr" anchorCtr="0">
                <a:spAutoFit/>
              </a:bodyPr>
              <a:lstStyle/>
              <a:p>
                <a:pPr algn="r">
                  <a:buNone/>
                </a:pPr>
                <a:r>
                  <a:rPr lang="en-GB" sz="1600" dirty="0"/>
                  <a:t>23</a:t>
                </a:r>
              </a:p>
            </p:txBody>
          </p:sp>
          <p:sp>
            <p:nvSpPr>
              <p:cNvPr id="189" name="TextBox 188">
                <a:extLst>
                  <a:ext uri="{FF2B5EF4-FFF2-40B4-BE49-F238E27FC236}">
                    <a16:creationId xmlns:a16="http://schemas.microsoft.com/office/drawing/2014/main" id="{8AEC35D9-D49A-48F0-8651-5B8B435F050E}"/>
                  </a:ext>
                </a:extLst>
              </p:cNvPr>
              <p:cNvSpPr txBox="1"/>
              <p:nvPr/>
            </p:nvSpPr>
            <p:spPr>
              <a:xfrm>
                <a:off x="2051903" y="2972215"/>
                <a:ext cx="412292" cy="338554"/>
              </a:xfrm>
              <a:prstGeom prst="rect">
                <a:avLst/>
              </a:prstGeom>
              <a:noFill/>
            </p:spPr>
            <p:txBody>
              <a:bodyPr wrap="none" rtlCol="0" anchor="ctr" anchorCtr="0">
                <a:spAutoFit/>
              </a:bodyPr>
              <a:lstStyle/>
              <a:p>
                <a:pPr algn="r">
                  <a:buNone/>
                </a:pPr>
                <a:r>
                  <a:rPr lang="en-GB" sz="1600" dirty="0"/>
                  <a:t>33</a:t>
                </a:r>
              </a:p>
            </p:txBody>
          </p:sp>
          <p:sp>
            <p:nvSpPr>
              <p:cNvPr id="190" name="TextBox 189">
                <a:extLst>
                  <a:ext uri="{FF2B5EF4-FFF2-40B4-BE49-F238E27FC236}">
                    <a16:creationId xmlns:a16="http://schemas.microsoft.com/office/drawing/2014/main" id="{5E403AEC-5023-4160-A3CC-D975602649A8}"/>
                  </a:ext>
                </a:extLst>
              </p:cNvPr>
              <p:cNvSpPr txBox="1"/>
              <p:nvPr/>
            </p:nvSpPr>
            <p:spPr>
              <a:xfrm>
                <a:off x="2051903" y="3420827"/>
                <a:ext cx="412292" cy="338554"/>
              </a:xfrm>
              <a:prstGeom prst="rect">
                <a:avLst/>
              </a:prstGeom>
              <a:noFill/>
            </p:spPr>
            <p:txBody>
              <a:bodyPr wrap="none" rtlCol="0" anchor="ctr" anchorCtr="0">
                <a:spAutoFit/>
              </a:bodyPr>
              <a:lstStyle/>
              <a:p>
                <a:pPr algn="r">
                  <a:buNone/>
                </a:pPr>
                <a:r>
                  <a:rPr lang="en-GB" sz="1600" dirty="0"/>
                  <a:t>42</a:t>
                </a:r>
              </a:p>
            </p:txBody>
          </p:sp>
          <p:sp>
            <p:nvSpPr>
              <p:cNvPr id="191" name="TextBox 190">
                <a:extLst>
                  <a:ext uri="{FF2B5EF4-FFF2-40B4-BE49-F238E27FC236}">
                    <a16:creationId xmlns:a16="http://schemas.microsoft.com/office/drawing/2014/main" id="{424C7D63-45F5-4EB1-BBC2-E4E62664AD49}"/>
                  </a:ext>
                </a:extLst>
              </p:cNvPr>
              <p:cNvSpPr txBox="1"/>
              <p:nvPr/>
            </p:nvSpPr>
            <p:spPr>
              <a:xfrm>
                <a:off x="2051903" y="3869436"/>
                <a:ext cx="412292" cy="338554"/>
              </a:xfrm>
              <a:prstGeom prst="rect">
                <a:avLst/>
              </a:prstGeom>
              <a:noFill/>
            </p:spPr>
            <p:txBody>
              <a:bodyPr wrap="none" rtlCol="0" anchor="ctr" anchorCtr="0">
                <a:spAutoFit/>
              </a:bodyPr>
              <a:lstStyle/>
              <a:p>
                <a:pPr algn="r">
                  <a:buNone/>
                </a:pPr>
                <a:r>
                  <a:rPr lang="en-GB" sz="1600" dirty="0"/>
                  <a:t>53</a:t>
                </a:r>
              </a:p>
            </p:txBody>
          </p:sp>
          <p:sp>
            <p:nvSpPr>
              <p:cNvPr id="192" name="TextBox 191">
                <a:extLst>
                  <a:ext uri="{FF2B5EF4-FFF2-40B4-BE49-F238E27FC236}">
                    <a16:creationId xmlns:a16="http://schemas.microsoft.com/office/drawing/2014/main" id="{C62FB799-F6C2-4C4A-8929-D1FBCE50C3E8}"/>
                  </a:ext>
                </a:extLst>
              </p:cNvPr>
              <p:cNvSpPr txBox="1"/>
              <p:nvPr/>
            </p:nvSpPr>
            <p:spPr>
              <a:xfrm>
                <a:off x="2051903" y="4318047"/>
                <a:ext cx="412292" cy="338554"/>
              </a:xfrm>
              <a:prstGeom prst="rect">
                <a:avLst/>
              </a:prstGeom>
              <a:noFill/>
            </p:spPr>
            <p:txBody>
              <a:bodyPr wrap="none" rtlCol="0" anchor="ctr" anchorCtr="0">
                <a:spAutoFit/>
              </a:bodyPr>
              <a:lstStyle/>
              <a:p>
                <a:pPr algn="r">
                  <a:buNone/>
                </a:pPr>
                <a:r>
                  <a:rPr lang="en-GB" sz="1600" dirty="0"/>
                  <a:t>63</a:t>
                </a:r>
              </a:p>
            </p:txBody>
          </p:sp>
          <p:sp>
            <p:nvSpPr>
              <p:cNvPr id="193" name="TextBox 192">
                <a:extLst>
                  <a:ext uri="{FF2B5EF4-FFF2-40B4-BE49-F238E27FC236}">
                    <a16:creationId xmlns:a16="http://schemas.microsoft.com/office/drawing/2014/main" id="{171BA373-8DDB-42BF-B800-F5B950C7956E}"/>
                  </a:ext>
                </a:extLst>
              </p:cNvPr>
              <p:cNvSpPr txBox="1"/>
              <p:nvPr/>
            </p:nvSpPr>
            <p:spPr>
              <a:xfrm>
                <a:off x="2051903" y="4766657"/>
                <a:ext cx="412292" cy="338554"/>
              </a:xfrm>
              <a:prstGeom prst="rect">
                <a:avLst/>
              </a:prstGeom>
              <a:noFill/>
            </p:spPr>
            <p:txBody>
              <a:bodyPr wrap="none" rtlCol="0" anchor="ctr" anchorCtr="0">
                <a:spAutoFit/>
              </a:bodyPr>
              <a:lstStyle/>
              <a:p>
                <a:pPr algn="r">
                  <a:buNone/>
                </a:pPr>
                <a:r>
                  <a:rPr lang="en-GB" sz="1600" dirty="0"/>
                  <a:t>73</a:t>
                </a:r>
              </a:p>
            </p:txBody>
          </p:sp>
          <p:sp>
            <p:nvSpPr>
              <p:cNvPr id="194" name="TextBox 193">
                <a:extLst>
                  <a:ext uri="{FF2B5EF4-FFF2-40B4-BE49-F238E27FC236}">
                    <a16:creationId xmlns:a16="http://schemas.microsoft.com/office/drawing/2014/main" id="{F093857C-20B6-47EF-9DFB-497D544B2CB8}"/>
                  </a:ext>
                </a:extLst>
              </p:cNvPr>
              <p:cNvSpPr txBox="1"/>
              <p:nvPr/>
            </p:nvSpPr>
            <p:spPr>
              <a:xfrm>
                <a:off x="2051903" y="5215268"/>
                <a:ext cx="412292" cy="338554"/>
              </a:xfrm>
              <a:prstGeom prst="rect">
                <a:avLst/>
              </a:prstGeom>
              <a:noFill/>
            </p:spPr>
            <p:txBody>
              <a:bodyPr wrap="none" rtlCol="0" anchor="ctr" anchorCtr="0">
                <a:spAutoFit/>
              </a:bodyPr>
              <a:lstStyle/>
              <a:p>
                <a:pPr algn="r">
                  <a:buNone/>
                </a:pPr>
                <a:r>
                  <a:rPr lang="en-GB" sz="1600" dirty="0"/>
                  <a:t>83</a:t>
                </a:r>
              </a:p>
            </p:txBody>
          </p:sp>
          <p:sp>
            <p:nvSpPr>
              <p:cNvPr id="195" name="TextBox 194">
                <a:extLst>
                  <a:ext uri="{FF2B5EF4-FFF2-40B4-BE49-F238E27FC236}">
                    <a16:creationId xmlns:a16="http://schemas.microsoft.com/office/drawing/2014/main" id="{D6347A64-E997-4DCD-8001-A207C07E440B}"/>
                  </a:ext>
                </a:extLst>
              </p:cNvPr>
              <p:cNvSpPr txBox="1"/>
              <p:nvPr/>
            </p:nvSpPr>
            <p:spPr>
              <a:xfrm>
                <a:off x="2051903" y="5663879"/>
                <a:ext cx="412292" cy="338554"/>
              </a:xfrm>
              <a:prstGeom prst="rect">
                <a:avLst/>
              </a:prstGeom>
              <a:noFill/>
            </p:spPr>
            <p:txBody>
              <a:bodyPr wrap="none" rtlCol="0" anchor="ctr" anchorCtr="0">
                <a:spAutoFit/>
              </a:bodyPr>
              <a:lstStyle/>
              <a:p>
                <a:pPr algn="r">
                  <a:buNone/>
                </a:pPr>
                <a:r>
                  <a:rPr lang="en-GB" sz="1600" dirty="0"/>
                  <a:t>93</a:t>
                </a:r>
              </a:p>
            </p:txBody>
          </p:sp>
        </p:grpSp>
        <p:grpSp>
          <p:nvGrpSpPr>
            <p:cNvPr id="12" name="Group 11">
              <a:extLst>
                <a:ext uri="{FF2B5EF4-FFF2-40B4-BE49-F238E27FC236}">
                  <a16:creationId xmlns:a16="http://schemas.microsoft.com/office/drawing/2014/main" id="{85DF037F-98FB-4D41-914E-E5097A271135}"/>
                </a:ext>
              </a:extLst>
            </p:cNvPr>
            <p:cNvGrpSpPr/>
            <p:nvPr/>
          </p:nvGrpSpPr>
          <p:grpSpPr>
            <a:xfrm>
              <a:off x="2502285" y="1626383"/>
              <a:ext cx="422454" cy="4376050"/>
              <a:chOff x="2502285" y="1626383"/>
              <a:chExt cx="422454" cy="4376050"/>
            </a:xfrm>
          </p:grpSpPr>
          <p:sp>
            <p:nvSpPr>
              <p:cNvPr id="197" name="TextBox 196">
                <a:extLst>
                  <a:ext uri="{FF2B5EF4-FFF2-40B4-BE49-F238E27FC236}">
                    <a16:creationId xmlns:a16="http://schemas.microsoft.com/office/drawing/2014/main" id="{C4DDF71A-B2C2-44C6-9FA8-15E7B2DFC572}"/>
                  </a:ext>
                </a:extLst>
              </p:cNvPr>
              <p:cNvSpPr txBox="1"/>
              <p:nvPr/>
            </p:nvSpPr>
            <p:spPr>
              <a:xfrm>
                <a:off x="2626259" y="1626383"/>
                <a:ext cx="298480" cy="338554"/>
              </a:xfrm>
              <a:prstGeom prst="rect">
                <a:avLst/>
              </a:prstGeom>
              <a:noFill/>
            </p:spPr>
            <p:txBody>
              <a:bodyPr wrap="none" rtlCol="0" anchor="ctr" anchorCtr="0">
                <a:spAutoFit/>
              </a:bodyPr>
              <a:lstStyle/>
              <a:p>
                <a:pPr algn="r">
                  <a:buNone/>
                </a:pPr>
                <a:r>
                  <a:rPr lang="en-GB" sz="1600" dirty="0"/>
                  <a:t>4</a:t>
                </a:r>
              </a:p>
            </p:txBody>
          </p:sp>
          <p:sp>
            <p:nvSpPr>
              <p:cNvPr id="198" name="TextBox 197">
                <a:extLst>
                  <a:ext uri="{FF2B5EF4-FFF2-40B4-BE49-F238E27FC236}">
                    <a16:creationId xmlns:a16="http://schemas.microsoft.com/office/drawing/2014/main" id="{EAEC43FA-17B6-421B-8350-F1FEB227DF78}"/>
                  </a:ext>
                </a:extLst>
              </p:cNvPr>
              <p:cNvSpPr txBox="1"/>
              <p:nvPr/>
            </p:nvSpPr>
            <p:spPr>
              <a:xfrm>
                <a:off x="2502285" y="2074994"/>
                <a:ext cx="412292" cy="338554"/>
              </a:xfrm>
              <a:prstGeom prst="rect">
                <a:avLst/>
              </a:prstGeom>
              <a:noFill/>
            </p:spPr>
            <p:txBody>
              <a:bodyPr wrap="none" rtlCol="0" anchor="ctr" anchorCtr="0">
                <a:spAutoFit/>
              </a:bodyPr>
              <a:lstStyle/>
              <a:p>
                <a:pPr algn="r">
                  <a:buNone/>
                </a:pPr>
                <a:r>
                  <a:rPr lang="en-GB" sz="1600" dirty="0"/>
                  <a:t>14</a:t>
                </a:r>
              </a:p>
            </p:txBody>
          </p:sp>
          <p:sp>
            <p:nvSpPr>
              <p:cNvPr id="199" name="TextBox 198">
                <a:extLst>
                  <a:ext uri="{FF2B5EF4-FFF2-40B4-BE49-F238E27FC236}">
                    <a16:creationId xmlns:a16="http://schemas.microsoft.com/office/drawing/2014/main" id="{DF3C3F62-5AA5-4074-9580-0E8ADA8E931B}"/>
                  </a:ext>
                </a:extLst>
              </p:cNvPr>
              <p:cNvSpPr txBox="1"/>
              <p:nvPr/>
            </p:nvSpPr>
            <p:spPr>
              <a:xfrm>
                <a:off x="2502285" y="2523604"/>
                <a:ext cx="412292" cy="338554"/>
              </a:xfrm>
              <a:prstGeom prst="rect">
                <a:avLst/>
              </a:prstGeom>
              <a:noFill/>
            </p:spPr>
            <p:txBody>
              <a:bodyPr wrap="none" rtlCol="0" anchor="ctr" anchorCtr="0">
                <a:spAutoFit/>
              </a:bodyPr>
              <a:lstStyle/>
              <a:p>
                <a:pPr algn="r">
                  <a:buNone/>
                </a:pPr>
                <a:r>
                  <a:rPr lang="en-GB" sz="1600" dirty="0"/>
                  <a:t>24</a:t>
                </a:r>
              </a:p>
            </p:txBody>
          </p:sp>
          <p:sp>
            <p:nvSpPr>
              <p:cNvPr id="200" name="TextBox 199">
                <a:extLst>
                  <a:ext uri="{FF2B5EF4-FFF2-40B4-BE49-F238E27FC236}">
                    <a16:creationId xmlns:a16="http://schemas.microsoft.com/office/drawing/2014/main" id="{46941551-2813-4786-B034-24D06A15CDF8}"/>
                  </a:ext>
                </a:extLst>
              </p:cNvPr>
              <p:cNvSpPr txBox="1"/>
              <p:nvPr/>
            </p:nvSpPr>
            <p:spPr>
              <a:xfrm>
                <a:off x="2502285" y="2972215"/>
                <a:ext cx="412292" cy="338554"/>
              </a:xfrm>
              <a:prstGeom prst="rect">
                <a:avLst/>
              </a:prstGeom>
              <a:noFill/>
            </p:spPr>
            <p:txBody>
              <a:bodyPr wrap="none" rtlCol="0" anchor="ctr" anchorCtr="0">
                <a:spAutoFit/>
              </a:bodyPr>
              <a:lstStyle/>
              <a:p>
                <a:pPr algn="r">
                  <a:buNone/>
                </a:pPr>
                <a:r>
                  <a:rPr lang="en-GB" sz="1600" dirty="0"/>
                  <a:t>34</a:t>
                </a:r>
              </a:p>
            </p:txBody>
          </p:sp>
          <p:sp>
            <p:nvSpPr>
              <p:cNvPr id="201" name="TextBox 200">
                <a:extLst>
                  <a:ext uri="{FF2B5EF4-FFF2-40B4-BE49-F238E27FC236}">
                    <a16:creationId xmlns:a16="http://schemas.microsoft.com/office/drawing/2014/main" id="{9767EDFF-C562-4674-8472-248D44981A1B}"/>
                  </a:ext>
                </a:extLst>
              </p:cNvPr>
              <p:cNvSpPr txBox="1"/>
              <p:nvPr/>
            </p:nvSpPr>
            <p:spPr>
              <a:xfrm>
                <a:off x="2502285" y="3420827"/>
                <a:ext cx="412292" cy="338554"/>
              </a:xfrm>
              <a:prstGeom prst="rect">
                <a:avLst/>
              </a:prstGeom>
              <a:noFill/>
            </p:spPr>
            <p:txBody>
              <a:bodyPr wrap="none" rtlCol="0" anchor="ctr" anchorCtr="0">
                <a:spAutoFit/>
              </a:bodyPr>
              <a:lstStyle/>
              <a:p>
                <a:pPr algn="r">
                  <a:buNone/>
                </a:pPr>
                <a:r>
                  <a:rPr lang="en-GB" sz="1600" dirty="0"/>
                  <a:t>44</a:t>
                </a:r>
              </a:p>
            </p:txBody>
          </p:sp>
          <p:sp>
            <p:nvSpPr>
              <p:cNvPr id="202" name="TextBox 201">
                <a:extLst>
                  <a:ext uri="{FF2B5EF4-FFF2-40B4-BE49-F238E27FC236}">
                    <a16:creationId xmlns:a16="http://schemas.microsoft.com/office/drawing/2014/main" id="{A9F0C2E8-8CAB-4659-850B-54BFB798572A}"/>
                  </a:ext>
                </a:extLst>
              </p:cNvPr>
              <p:cNvSpPr txBox="1"/>
              <p:nvPr/>
            </p:nvSpPr>
            <p:spPr>
              <a:xfrm>
                <a:off x="2502285" y="3869436"/>
                <a:ext cx="412292" cy="338554"/>
              </a:xfrm>
              <a:prstGeom prst="rect">
                <a:avLst/>
              </a:prstGeom>
              <a:noFill/>
            </p:spPr>
            <p:txBody>
              <a:bodyPr wrap="none" rtlCol="0" anchor="ctr" anchorCtr="0">
                <a:spAutoFit/>
              </a:bodyPr>
              <a:lstStyle/>
              <a:p>
                <a:pPr algn="r">
                  <a:buNone/>
                </a:pPr>
                <a:r>
                  <a:rPr lang="en-GB" sz="1600" dirty="0"/>
                  <a:t>54</a:t>
                </a:r>
              </a:p>
            </p:txBody>
          </p:sp>
          <p:sp>
            <p:nvSpPr>
              <p:cNvPr id="203" name="TextBox 202">
                <a:extLst>
                  <a:ext uri="{FF2B5EF4-FFF2-40B4-BE49-F238E27FC236}">
                    <a16:creationId xmlns:a16="http://schemas.microsoft.com/office/drawing/2014/main" id="{72E4BFE6-B0C2-40D2-91BA-04D311A8D82D}"/>
                  </a:ext>
                </a:extLst>
              </p:cNvPr>
              <p:cNvSpPr txBox="1"/>
              <p:nvPr/>
            </p:nvSpPr>
            <p:spPr>
              <a:xfrm>
                <a:off x="2502285" y="4318047"/>
                <a:ext cx="412292" cy="338554"/>
              </a:xfrm>
              <a:prstGeom prst="rect">
                <a:avLst/>
              </a:prstGeom>
              <a:noFill/>
            </p:spPr>
            <p:txBody>
              <a:bodyPr wrap="none" rtlCol="0" anchor="ctr" anchorCtr="0">
                <a:spAutoFit/>
              </a:bodyPr>
              <a:lstStyle/>
              <a:p>
                <a:pPr algn="r">
                  <a:buNone/>
                </a:pPr>
                <a:r>
                  <a:rPr lang="en-GB" sz="1600" dirty="0"/>
                  <a:t>64</a:t>
                </a:r>
              </a:p>
            </p:txBody>
          </p:sp>
          <p:sp>
            <p:nvSpPr>
              <p:cNvPr id="204" name="TextBox 203">
                <a:extLst>
                  <a:ext uri="{FF2B5EF4-FFF2-40B4-BE49-F238E27FC236}">
                    <a16:creationId xmlns:a16="http://schemas.microsoft.com/office/drawing/2014/main" id="{1E136FF4-AF86-4B26-A030-7CEABAC832AC}"/>
                  </a:ext>
                </a:extLst>
              </p:cNvPr>
              <p:cNvSpPr txBox="1"/>
              <p:nvPr/>
            </p:nvSpPr>
            <p:spPr>
              <a:xfrm>
                <a:off x="2502285" y="4766657"/>
                <a:ext cx="412292" cy="338554"/>
              </a:xfrm>
              <a:prstGeom prst="rect">
                <a:avLst/>
              </a:prstGeom>
              <a:noFill/>
            </p:spPr>
            <p:txBody>
              <a:bodyPr wrap="none" rtlCol="0" anchor="ctr" anchorCtr="0">
                <a:spAutoFit/>
              </a:bodyPr>
              <a:lstStyle/>
              <a:p>
                <a:pPr algn="r">
                  <a:buNone/>
                </a:pPr>
                <a:r>
                  <a:rPr lang="en-GB" sz="1600" dirty="0"/>
                  <a:t>74</a:t>
                </a:r>
              </a:p>
            </p:txBody>
          </p:sp>
          <p:sp>
            <p:nvSpPr>
              <p:cNvPr id="205" name="TextBox 204">
                <a:extLst>
                  <a:ext uri="{FF2B5EF4-FFF2-40B4-BE49-F238E27FC236}">
                    <a16:creationId xmlns:a16="http://schemas.microsoft.com/office/drawing/2014/main" id="{1A3C2558-33C7-483C-A318-B5F6CD5EB2F9}"/>
                  </a:ext>
                </a:extLst>
              </p:cNvPr>
              <p:cNvSpPr txBox="1"/>
              <p:nvPr/>
            </p:nvSpPr>
            <p:spPr>
              <a:xfrm>
                <a:off x="2502285" y="5215268"/>
                <a:ext cx="412292" cy="338554"/>
              </a:xfrm>
              <a:prstGeom prst="rect">
                <a:avLst/>
              </a:prstGeom>
              <a:noFill/>
            </p:spPr>
            <p:txBody>
              <a:bodyPr wrap="none" rtlCol="0" anchor="ctr" anchorCtr="0">
                <a:spAutoFit/>
              </a:bodyPr>
              <a:lstStyle/>
              <a:p>
                <a:pPr algn="r">
                  <a:buNone/>
                </a:pPr>
                <a:r>
                  <a:rPr lang="en-GB" sz="1600" dirty="0"/>
                  <a:t>84</a:t>
                </a:r>
              </a:p>
            </p:txBody>
          </p:sp>
          <p:sp>
            <p:nvSpPr>
              <p:cNvPr id="206" name="TextBox 205">
                <a:extLst>
                  <a:ext uri="{FF2B5EF4-FFF2-40B4-BE49-F238E27FC236}">
                    <a16:creationId xmlns:a16="http://schemas.microsoft.com/office/drawing/2014/main" id="{C83D8173-F175-4999-BA9E-CAE27810AD1C}"/>
                  </a:ext>
                </a:extLst>
              </p:cNvPr>
              <p:cNvSpPr txBox="1"/>
              <p:nvPr/>
            </p:nvSpPr>
            <p:spPr>
              <a:xfrm>
                <a:off x="2502285" y="5663879"/>
                <a:ext cx="412292" cy="338554"/>
              </a:xfrm>
              <a:prstGeom prst="rect">
                <a:avLst/>
              </a:prstGeom>
              <a:noFill/>
            </p:spPr>
            <p:txBody>
              <a:bodyPr wrap="none" rtlCol="0" anchor="ctr" anchorCtr="0">
                <a:spAutoFit/>
              </a:bodyPr>
              <a:lstStyle/>
              <a:p>
                <a:pPr algn="r">
                  <a:buNone/>
                </a:pPr>
                <a:r>
                  <a:rPr lang="en-GB" sz="1600" dirty="0"/>
                  <a:t>94</a:t>
                </a:r>
              </a:p>
            </p:txBody>
          </p:sp>
        </p:grpSp>
        <p:grpSp>
          <p:nvGrpSpPr>
            <p:cNvPr id="11" name="Group 10">
              <a:extLst>
                <a:ext uri="{FF2B5EF4-FFF2-40B4-BE49-F238E27FC236}">
                  <a16:creationId xmlns:a16="http://schemas.microsoft.com/office/drawing/2014/main" id="{6621CB3E-8CEC-470D-8AA8-F96042E41A14}"/>
                </a:ext>
              </a:extLst>
            </p:cNvPr>
            <p:cNvGrpSpPr/>
            <p:nvPr/>
          </p:nvGrpSpPr>
          <p:grpSpPr>
            <a:xfrm>
              <a:off x="2952667" y="1626383"/>
              <a:ext cx="422454" cy="4376050"/>
              <a:chOff x="2952667" y="1626383"/>
              <a:chExt cx="422454" cy="4376050"/>
            </a:xfrm>
          </p:grpSpPr>
          <p:sp>
            <p:nvSpPr>
              <p:cNvPr id="208" name="TextBox 207">
                <a:extLst>
                  <a:ext uri="{FF2B5EF4-FFF2-40B4-BE49-F238E27FC236}">
                    <a16:creationId xmlns:a16="http://schemas.microsoft.com/office/drawing/2014/main" id="{73ACFDA9-6A54-4E6E-8ECB-D449C5238F44}"/>
                  </a:ext>
                </a:extLst>
              </p:cNvPr>
              <p:cNvSpPr txBox="1"/>
              <p:nvPr/>
            </p:nvSpPr>
            <p:spPr>
              <a:xfrm>
                <a:off x="3076641" y="1626383"/>
                <a:ext cx="298480" cy="338554"/>
              </a:xfrm>
              <a:prstGeom prst="rect">
                <a:avLst/>
              </a:prstGeom>
              <a:noFill/>
            </p:spPr>
            <p:txBody>
              <a:bodyPr wrap="none" rtlCol="0" anchor="ctr" anchorCtr="0">
                <a:spAutoFit/>
              </a:bodyPr>
              <a:lstStyle/>
              <a:p>
                <a:pPr algn="r">
                  <a:buNone/>
                </a:pPr>
                <a:r>
                  <a:rPr lang="en-GB" sz="1600" dirty="0"/>
                  <a:t>5</a:t>
                </a:r>
              </a:p>
            </p:txBody>
          </p:sp>
          <p:sp>
            <p:nvSpPr>
              <p:cNvPr id="209" name="TextBox 208">
                <a:extLst>
                  <a:ext uri="{FF2B5EF4-FFF2-40B4-BE49-F238E27FC236}">
                    <a16:creationId xmlns:a16="http://schemas.microsoft.com/office/drawing/2014/main" id="{69DBE97C-996B-466E-A9AA-04206713BAD7}"/>
                  </a:ext>
                </a:extLst>
              </p:cNvPr>
              <p:cNvSpPr txBox="1"/>
              <p:nvPr/>
            </p:nvSpPr>
            <p:spPr>
              <a:xfrm>
                <a:off x="2952667" y="2074994"/>
                <a:ext cx="412292" cy="338554"/>
              </a:xfrm>
              <a:prstGeom prst="rect">
                <a:avLst/>
              </a:prstGeom>
              <a:noFill/>
            </p:spPr>
            <p:txBody>
              <a:bodyPr wrap="none" rtlCol="0" anchor="ctr" anchorCtr="0">
                <a:spAutoFit/>
              </a:bodyPr>
              <a:lstStyle/>
              <a:p>
                <a:pPr algn="r">
                  <a:buNone/>
                </a:pPr>
                <a:r>
                  <a:rPr lang="en-GB" sz="1600" dirty="0"/>
                  <a:t>15</a:t>
                </a:r>
              </a:p>
            </p:txBody>
          </p:sp>
          <p:sp>
            <p:nvSpPr>
              <p:cNvPr id="210" name="TextBox 209">
                <a:extLst>
                  <a:ext uri="{FF2B5EF4-FFF2-40B4-BE49-F238E27FC236}">
                    <a16:creationId xmlns:a16="http://schemas.microsoft.com/office/drawing/2014/main" id="{6CA41F28-E99A-43FA-BFF5-19E6A2558053}"/>
                  </a:ext>
                </a:extLst>
              </p:cNvPr>
              <p:cNvSpPr txBox="1"/>
              <p:nvPr/>
            </p:nvSpPr>
            <p:spPr>
              <a:xfrm>
                <a:off x="2952667" y="2523604"/>
                <a:ext cx="412292" cy="338554"/>
              </a:xfrm>
              <a:prstGeom prst="rect">
                <a:avLst/>
              </a:prstGeom>
              <a:noFill/>
            </p:spPr>
            <p:txBody>
              <a:bodyPr wrap="none" rtlCol="0" anchor="ctr" anchorCtr="0">
                <a:spAutoFit/>
              </a:bodyPr>
              <a:lstStyle/>
              <a:p>
                <a:pPr algn="r">
                  <a:buNone/>
                </a:pPr>
                <a:r>
                  <a:rPr lang="en-GB" sz="1600" dirty="0"/>
                  <a:t>25</a:t>
                </a:r>
              </a:p>
            </p:txBody>
          </p:sp>
          <p:sp>
            <p:nvSpPr>
              <p:cNvPr id="211" name="TextBox 210">
                <a:extLst>
                  <a:ext uri="{FF2B5EF4-FFF2-40B4-BE49-F238E27FC236}">
                    <a16:creationId xmlns:a16="http://schemas.microsoft.com/office/drawing/2014/main" id="{95CFFE26-FF27-4B93-A6F7-9C0498A7C4AB}"/>
                  </a:ext>
                </a:extLst>
              </p:cNvPr>
              <p:cNvSpPr txBox="1"/>
              <p:nvPr/>
            </p:nvSpPr>
            <p:spPr>
              <a:xfrm>
                <a:off x="2952667" y="2972215"/>
                <a:ext cx="412292" cy="338554"/>
              </a:xfrm>
              <a:prstGeom prst="rect">
                <a:avLst/>
              </a:prstGeom>
              <a:noFill/>
            </p:spPr>
            <p:txBody>
              <a:bodyPr wrap="none" rtlCol="0" anchor="ctr" anchorCtr="0">
                <a:spAutoFit/>
              </a:bodyPr>
              <a:lstStyle/>
              <a:p>
                <a:pPr algn="r">
                  <a:buNone/>
                </a:pPr>
                <a:r>
                  <a:rPr lang="en-GB" sz="1600" dirty="0"/>
                  <a:t>35</a:t>
                </a:r>
              </a:p>
            </p:txBody>
          </p:sp>
          <p:sp>
            <p:nvSpPr>
              <p:cNvPr id="212" name="TextBox 211">
                <a:extLst>
                  <a:ext uri="{FF2B5EF4-FFF2-40B4-BE49-F238E27FC236}">
                    <a16:creationId xmlns:a16="http://schemas.microsoft.com/office/drawing/2014/main" id="{1D1E4600-311B-4BC8-A9C3-2A778DDD05CD}"/>
                  </a:ext>
                </a:extLst>
              </p:cNvPr>
              <p:cNvSpPr txBox="1"/>
              <p:nvPr/>
            </p:nvSpPr>
            <p:spPr>
              <a:xfrm>
                <a:off x="2952667" y="3420827"/>
                <a:ext cx="412292" cy="338554"/>
              </a:xfrm>
              <a:prstGeom prst="rect">
                <a:avLst/>
              </a:prstGeom>
              <a:noFill/>
            </p:spPr>
            <p:txBody>
              <a:bodyPr wrap="none" rtlCol="0" anchor="ctr" anchorCtr="0">
                <a:spAutoFit/>
              </a:bodyPr>
              <a:lstStyle/>
              <a:p>
                <a:pPr algn="r">
                  <a:buNone/>
                </a:pPr>
                <a:r>
                  <a:rPr lang="en-GB" sz="1600" dirty="0"/>
                  <a:t>45</a:t>
                </a:r>
              </a:p>
            </p:txBody>
          </p:sp>
          <p:sp>
            <p:nvSpPr>
              <p:cNvPr id="213" name="TextBox 212">
                <a:extLst>
                  <a:ext uri="{FF2B5EF4-FFF2-40B4-BE49-F238E27FC236}">
                    <a16:creationId xmlns:a16="http://schemas.microsoft.com/office/drawing/2014/main" id="{4E562097-0709-466A-A270-B4C40A8BC092}"/>
                  </a:ext>
                </a:extLst>
              </p:cNvPr>
              <p:cNvSpPr txBox="1"/>
              <p:nvPr/>
            </p:nvSpPr>
            <p:spPr>
              <a:xfrm>
                <a:off x="2952667" y="3869436"/>
                <a:ext cx="412292" cy="338554"/>
              </a:xfrm>
              <a:prstGeom prst="rect">
                <a:avLst/>
              </a:prstGeom>
              <a:noFill/>
            </p:spPr>
            <p:txBody>
              <a:bodyPr wrap="none" rtlCol="0" anchor="ctr" anchorCtr="0">
                <a:spAutoFit/>
              </a:bodyPr>
              <a:lstStyle/>
              <a:p>
                <a:pPr algn="r">
                  <a:buNone/>
                </a:pPr>
                <a:r>
                  <a:rPr lang="en-GB" sz="1600" dirty="0"/>
                  <a:t>55</a:t>
                </a:r>
              </a:p>
            </p:txBody>
          </p:sp>
          <p:sp>
            <p:nvSpPr>
              <p:cNvPr id="214" name="TextBox 213">
                <a:extLst>
                  <a:ext uri="{FF2B5EF4-FFF2-40B4-BE49-F238E27FC236}">
                    <a16:creationId xmlns:a16="http://schemas.microsoft.com/office/drawing/2014/main" id="{32F10B64-5699-4035-AB80-22A6A6FC0FFC}"/>
                  </a:ext>
                </a:extLst>
              </p:cNvPr>
              <p:cNvSpPr txBox="1"/>
              <p:nvPr/>
            </p:nvSpPr>
            <p:spPr>
              <a:xfrm>
                <a:off x="2952667" y="4318047"/>
                <a:ext cx="412292" cy="338554"/>
              </a:xfrm>
              <a:prstGeom prst="rect">
                <a:avLst/>
              </a:prstGeom>
              <a:noFill/>
            </p:spPr>
            <p:txBody>
              <a:bodyPr wrap="none" rtlCol="0" anchor="ctr" anchorCtr="0">
                <a:spAutoFit/>
              </a:bodyPr>
              <a:lstStyle/>
              <a:p>
                <a:pPr algn="r">
                  <a:buNone/>
                </a:pPr>
                <a:r>
                  <a:rPr lang="en-GB" sz="1600" dirty="0"/>
                  <a:t>65</a:t>
                </a:r>
              </a:p>
            </p:txBody>
          </p:sp>
          <p:sp>
            <p:nvSpPr>
              <p:cNvPr id="215" name="TextBox 214">
                <a:extLst>
                  <a:ext uri="{FF2B5EF4-FFF2-40B4-BE49-F238E27FC236}">
                    <a16:creationId xmlns:a16="http://schemas.microsoft.com/office/drawing/2014/main" id="{609FD492-13AE-4368-BEFA-442247E06BC9}"/>
                  </a:ext>
                </a:extLst>
              </p:cNvPr>
              <p:cNvSpPr txBox="1"/>
              <p:nvPr/>
            </p:nvSpPr>
            <p:spPr>
              <a:xfrm>
                <a:off x="2952667" y="4766657"/>
                <a:ext cx="412292" cy="338554"/>
              </a:xfrm>
              <a:prstGeom prst="rect">
                <a:avLst/>
              </a:prstGeom>
              <a:noFill/>
            </p:spPr>
            <p:txBody>
              <a:bodyPr wrap="none" rtlCol="0" anchor="ctr" anchorCtr="0">
                <a:spAutoFit/>
              </a:bodyPr>
              <a:lstStyle/>
              <a:p>
                <a:pPr algn="r">
                  <a:buNone/>
                </a:pPr>
                <a:r>
                  <a:rPr lang="en-GB" sz="1600" dirty="0"/>
                  <a:t>75</a:t>
                </a:r>
              </a:p>
            </p:txBody>
          </p:sp>
          <p:sp>
            <p:nvSpPr>
              <p:cNvPr id="216" name="TextBox 215">
                <a:extLst>
                  <a:ext uri="{FF2B5EF4-FFF2-40B4-BE49-F238E27FC236}">
                    <a16:creationId xmlns:a16="http://schemas.microsoft.com/office/drawing/2014/main" id="{9CFCDA4C-C3F5-4DA2-B3E9-430E361F87C5}"/>
                  </a:ext>
                </a:extLst>
              </p:cNvPr>
              <p:cNvSpPr txBox="1"/>
              <p:nvPr/>
            </p:nvSpPr>
            <p:spPr>
              <a:xfrm>
                <a:off x="2952667" y="5215268"/>
                <a:ext cx="412292" cy="338554"/>
              </a:xfrm>
              <a:prstGeom prst="rect">
                <a:avLst/>
              </a:prstGeom>
              <a:noFill/>
            </p:spPr>
            <p:txBody>
              <a:bodyPr wrap="none" rtlCol="0" anchor="ctr" anchorCtr="0">
                <a:spAutoFit/>
              </a:bodyPr>
              <a:lstStyle/>
              <a:p>
                <a:pPr algn="r">
                  <a:buNone/>
                </a:pPr>
                <a:r>
                  <a:rPr lang="en-GB" sz="1600" dirty="0"/>
                  <a:t>85</a:t>
                </a:r>
              </a:p>
            </p:txBody>
          </p:sp>
          <p:sp>
            <p:nvSpPr>
              <p:cNvPr id="217" name="TextBox 216">
                <a:extLst>
                  <a:ext uri="{FF2B5EF4-FFF2-40B4-BE49-F238E27FC236}">
                    <a16:creationId xmlns:a16="http://schemas.microsoft.com/office/drawing/2014/main" id="{ADB7948D-8699-4716-BDB3-3A05723AAAF4}"/>
                  </a:ext>
                </a:extLst>
              </p:cNvPr>
              <p:cNvSpPr txBox="1"/>
              <p:nvPr/>
            </p:nvSpPr>
            <p:spPr>
              <a:xfrm>
                <a:off x="2952667" y="5663879"/>
                <a:ext cx="412292" cy="338554"/>
              </a:xfrm>
              <a:prstGeom prst="rect">
                <a:avLst/>
              </a:prstGeom>
              <a:noFill/>
            </p:spPr>
            <p:txBody>
              <a:bodyPr wrap="none" rtlCol="0" anchor="ctr" anchorCtr="0">
                <a:spAutoFit/>
              </a:bodyPr>
              <a:lstStyle/>
              <a:p>
                <a:pPr algn="r">
                  <a:buNone/>
                </a:pPr>
                <a:r>
                  <a:rPr lang="en-GB" sz="1600" dirty="0"/>
                  <a:t>95</a:t>
                </a:r>
              </a:p>
            </p:txBody>
          </p:sp>
        </p:grpSp>
        <p:grpSp>
          <p:nvGrpSpPr>
            <p:cNvPr id="10" name="Group 9">
              <a:extLst>
                <a:ext uri="{FF2B5EF4-FFF2-40B4-BE49-F238E27FC236}">
                  <a16:creationId xmlns:a16="http://schemas.microsoft.com/office/drawing/2014/main" id="{F1238F7F-2FCC-4034-A99A-514CCA8D8DE6}"/>
                </a:ext>
              </a:extLst>
            </p:cNvPr>
            <p:cNvGrpSpPr/>
            <p:nvPr/>
          </p:nvGrpSpPr>
          <p:grpSpPr>
            <a:xfrm>
              <a:off x="3403049" y="1626383"/>
              <a:ext cx="422454" cy="4376050"/>
              <a:chOff x="3403049" y="1626383"/>
              <a:chExt cx="422454" cy="4376050"/>
            </a:xfrm>
          </p:grpSpPr>
          <p:sp>
            <p:nvSpPr>
              <p:cNvPr id="219" name="TextBox 218">
                <a:extLst>
                  <a:ext uri="{FF2B5EF4-FFF2-40B4-BE49-F238E27FC236}">
                    <a16:creationId xmlns:a16="http://schemas.microsoft.com/office/drawing/2014/main" id="{8AFDA290-55F0-4EA7-8C31-D8FC195C3AB4}"/>
                  </a:ext>
                </a:extLst>
              </p:cNvPr>
              <p:cNvSpPr txBox="1"/>
              <p:nvPr/>
            </p:nvSpPr>
            <p:spPr>
              <a:xfrm>
                <a:off x="3527023" y="1626383"/>
                <a:ext cx="298480" cy="338554"/>
              </a:xfrm>
              <a:prstGeom prst="rect">
                <a:avLst/>
              </a:prstGeom>
              <a:noFill/>
            </p:spPr>
            <p:txBody>
              <a:bodyPr wrap="none" rtlCol="0" anchor="ctr" anchorCtr="0">
                <a:spAutoFit/>
              </a:bodyPr>
              <a:lstStyle/>
              <a:p>
                <a:pPr algn="r">
                  <a:buNone/>
                </a:pPr>
                <a:r>
                  <a:rPr lang="en-GB" sz="1600" dirty="0"/>
                  <a:t>6</a:t>
                </a:r>
              </a:p>
            </p:txBody>
          </p:sp>
          <p:sp>
            <p:nvSpPr>
              <p:cNvPr id="220" name="TextBox 219">
                <a:extLst>
                  <a:ext uri="{FF2B5EF4-FFF2-40B4-BE49-F238E27FC236}">
                    <a16:creationId xmlns:a16="http://schemas.microsoft.com/office/drawing/2014/main" id="{8D7D9B97-F542-4611-BDD7-19B27951CFC2}"/>
                  </a:ext>
                </a:extLst>
              </p:cNvPr>
              <p:cNvSpPr txBox="1"/>
              <p:nvPr/>
            </p:nvSpPr>
            <p:spPr>
              <a:xfrm>
                <a:off x="3403049" y="2074994"/>
                <a:ext cx="412292" cy="338554"/>
              </a:xfrm>
              <a:prstGeom prst="rect">
                <a:avLst/>
              </a:prstGeom>
              <a:noFill/>
            </p:spPr>
            <p:txBody>
              <a:bodyPr wrap="none" rtlCol="0" anchor="ctr" anchorCtr="0">
                <a:spAutoFit/>
              </a:bodyPr>
              <a:lstStyle/>
              <a:p>
                <a:pPr algn="r">
                  <a:buNone/>
                </a:pPr>
                <a:r>
                  <a:rPr lang="en-GB" sz="1600" dirty="0"/>
                  <a:t>16</a:t>
                </a:r>
              </a:p>
            </p:txBody>
          </p:sp>
          <p:sp>
            <p:nvSpPr>
              <p:cNvPr id="221" name="TextBox 220">
                <a:extLst>
                  <a:ext uri="{FF2B5EF4-FFF2-40B4-BE49-F238E27FC236}">
                    <a16:creationId xmlns:a16="http://schemas.microsoft.com/office/drawing/2014/main" id="{25714EBA-7F7C-4BEF-92CF-431763C4C981}"/>
                  </a:ext>
                </a:extLst>
              </p:cNvPr>
              <p:cNvSpPr txBox="1"/>
              <p:nvPr/>
            </p:nvSpPr>
            <p:spPr>
              <a:xfrm>
                <a:off x="3403049" y="2523604"/>
                <a:ext cx="412292" cy="338554"/>
              </a:xfrm>
              <a:prstGeom prst="rect">
                <a:avLst/>
              </a:prstGeom>
              <a:noFill/>
            </p:spPr>
            <p:txBody>
              <a:bodyPr wrap="none" rtlCol="0" anchor="ctr" anchorCtr="0">
                <a:spAutoFit/>
              </a:bodyPr>
              <a:lstStyle/>
              <a:p>
                <a:pPr algn="r">
                  <a:buNone/>
                </a:pPr>
                <a:r>
                  <a:rPr lang="en-GB" sz="1600" dirty="0"/>
                  <a:t>26</a:t>
                </a:r>
              </a:p>
            </p:txBody>
          </p:sp>
          <p:sp>
            <p:nvSpPr>
              <p:cNvPr id="222" name="TextBox 221">
                <a:extLst>
                  <a:ext uri="{FF2B5EF4-FFF2-40B4-BE49-F238E27FC236}">
                    <a16:creationId xmlns:a16="http://schemas.microsoft.com/office/drawing/2014/main" id="{B2E3F371-3E54-40BE-B362-AF023AE14504}"/>
                  </a:ext>
                </a:extLst>
              </p:cNvPr>
              <p:cNvSpPr txBox="1"/>
              <p:nvPr/>
            </p:nvSpPr>
            <p:spPr>
              <a:xfrm>
                <a:off x="3403049" y="2972215"/>
                <a:ext cx="412292" cy="338554"/>
              </a:xfrm>
              <a:prstGeom prst="rect">
                <a:avLst/>
              </a:prstGeom>
              <a:noFill/>
            </p:spPr>
            <p:txBody>
              <a:bodyPr wrap="none" rtlCol="0" anchor="ctr" anchorCtr="0">
                <a:spAutoFit/>
              </a:bodyPr>
              <a:lstStyle/>
              <a:p>
                <a:pPr algn="r">
                  <a:buNone/>
                </a:pPr>
                <a:r>
                  <a:rPr lang="en-GB" sz="1600" dirty="0"/>
                  <a:t>36</a:t>
                </a:r>
              </a:p>
            </p:txBody>
          </p:sp>
          <p:sp>
            <p:nvSpPr>
              <p:cNvPr id="223" name="TextBox 222">
                <a:extLst>
                  <a:ext uri="{FF2B5EF4-FFF2-40B4-BE49-F238E27FC236}">
                    <a16:creationId xmlns:a16="http://schemas.microsoft.com/office/drawing/2014/main" id="{43B999AE-4699-41C3-AB8B-C7D1A3A19358}"/>
                  </a:ext>
                </a:extLst>
              </p:cNvPr>
              <p:cNvSpPr txBox="1"/>
              <p:nvPr/>
            </p:nvSpPr>
            <p:spPr>
              <a:xfrm>
                <a:off x="3403049" y="3420827"/>
                <a:ext cx="412292" cy="338554"/>
              </a:xfrm>
              <a:prstGeom prst="rect">
                <a:avLst/>
              </a:prstGeom>
              <a:noFill/>
            </p:spPr>
            <p:txBody>
              <a:bodyPr wrap="none" rtlCol="0" anchor="ctr" anchorCtr="0">
                <a:spAutoFit/>
              </a:bodyPr>
              <a:lstStyle/>
              <a:p>
                <a:pPr algn="r">
                  <a:buNone/>
                </a:pPr>
                <a:r>
                  <a:rPr lang="en-GB" sz="1600" dirty="0"/>
                  <a:t>46</a:t>
                </a:r>
              </a:p>
            </p:txBody>
          </p:sp>
          <p:sp>
            <p:nvSpPr>
              <p:cNvPr id="224" name="TextBox 223">
                <a:extLst>
                  <a:ext uri="{FF2B5EF4-FFF2-40B4-BE49-F238E27FC236}">
                    <a16:creationId xmlns:a16="http://schemas.microsoft.com/office/drawing/2014/main" id="{10A7E247-9168-44FB-9875-23E2016EB107}"/>
                  </a:ext>
                </a:extLst>
              </p:cNvPr>
              <p:cNvSpPr txBox="1"/>
              <p:nvPr/>
            </p:nvSpPr>
            <p:spPr>
              <a:xfrm>
                <a:off x="3403049" y="3869436"/>
                <a:ext cx="412292" cy="338554"/>
              </a:xfrm>
              <a:prstGeom prst="rect">
                <a:avLst/>
              </a:prstGeom>
              <a:noFill/>
            </p:spPr>
            <p:txBody>
              <a:bodyPr wrap="none" rtlCol="0" anchor="ctr" anchorCtr="0">
                <a:spAutoFit/>
              </a:bodyPr>
              <a:lstStyle/>
              <a:p>
                <a:pPr algn="r">
                  <a:buNone/>
                </a:pPr>
                <a:r>
                  <a:rPr lang="en-GB" sz="1600" dirty="0"/>
                  <a:t>56</a:t>
                </a:r>
              </a:p>
            </p:txBody>
          </p:sp>
          <p:sp>
            <p:nvSpPr>
              <p:cNvPr id="225" name="TextBox 224">
                <a:extLst>
                  <a:ext uri="{FF2B5EF4-FFF2-40B4-BE49-F238E27FC236}">
                    <a16:creationId xmlns:a16="http://schemas.microsoft.com/office/drawing/2014/main" id="{EBD349E5-7062-4B7F-B66B-6F5832FCC474}"/>
                  </a:ext>
                </a:extLst>
              </p:cNvPr>
              <p:cNvSpPr txBox="1"/>
              <p:nvPr/>
            </p:nvSpPr>
            <p:spPr>
              <a:xfrm>
                <a:off x="3403049" y="4318047"/>
                <a:ext cx="412292" cy="338554"/>
              </a:xfrm>
              <a:prstGeom prst="rect">
                <a:avLst/>
              </a:prstGeom>
              <a:noFill/>
            </p:spPr>
            <p:txBody>
              <a:bodyPr wrap="none" rtlCol="0" anchor="ctr" anchorCtr="0">
                <a:spAutoFit/>
              </a:bodyPr>
              <a:lstStyle/>
              <a:p>
                <a:pPr algn="r">
                  <a:buNone/>
                </a:pPr>
                <a:r>
                  <a:rPr lang="en-GB" sz="1600" dirty="0"/>
                  <a:t>66</a:t>
                </a:r>
              </a:p>
            </p:txBody>
          </p:sp>
          <p:sp>
            <p:nvSpPr>
              <p:cNvPr id="226" name="TextBox 225">
                <a:extLst>
                  <a:ext uri="{FF2B5EF4-FFF2-40B4-BE49-F238E27FC236}">
                    <a16:creationId xmlns:a16="http://schemas.microsoft.com/office/drawing/2014/main" id="{CDAA6259-6BE6-47D1-B4B5-C79E5C0CA26F}"/>
                  </a:ext>
                </a:extLst>
              </p:cNvPr>
              <p:cNvSpPr txBox="1"/>
              <p:nvPr/>
            </p:nvSpPr>
            <p:spPr>
              <a:xfrm>
                <a:off x="3403049" y="4766657"/>
                <a:ext cx="412292" cy="338554"/>
              </a:xfrm>
              <a:prstGeom prst="rect">
                <a:avLst/>
              </a:prstGeom>
              <a:noFill/>
            </p:spPr>
            <p:txBody>
              <a:bodyPr wrap="none" rtlCol="0" anchor="ctr" anchorCtr="0">
                <a:spAutoFit/>
              </a:bodyPr>
              <a:lstStyle/>
              <a:p>
                <a:pPr algn="r">
                  <a:buNone/>
                </a:pPr>
                <a:r>
                  <a:rPr lang="en-GB" sz="1600" dirty="0"/>
                  <a:t>76</a:t>
                </a:r>
              </a:p>
            </p:txBody>
          </p:sp>
          <p:sp>
            <p:nvSpPr>
              <p:cNvPr id="227" name="TextBox 226">
                <a:extLst>
                  <a:ext uri="{FF2B5EF4-FFF2-40B4-BE49-F238E27FC236}">
                    <a16:creationId xmlns:a16="http://schemas.microsoft.com/office/drawing/2014/main" id="{A8CCCE9C-9413-4E66-857B-88EE4C4448C3}"/>
                  </a:ext>
                </a:extLst>
              </p:cNvPr>
              <p:cNvSpPr txBox="1"/>
              <p:nvPr/>
            </p:nvSpPr>
            <p:spPr>
              <a:xfrm>
                <a:off x="3403049" y="5215268"/>
                <a:ext cx="412292" cy="338554"/>
              </a:xfrm>
              <a:prstGeom prst="rect">
                <a:avLst/>
              </a:prstGeom>
              <a:noFill/>
            </p:spPr>
            <p:txBody>
              <a:bodyPr wrap="none" rtlCol="0" anchor="ctr" anchorCtr="0">
                <a:spAutoFit/>
              </a:bodyPr>
              <a:lstStyle/>
              <a:p>
                <a:pPr algn="r">
                  <a:buNone/>
                </a:pPr>
                <a:r>
                  <a:rPr lang="en-GB" sz="1600" dirty="0"/>
                  <a:t>86</a:t>
                </a:r>
              </a:p>
            </p:txBody>
          </p:sp>
          <p:sp>
            <p:nvSpPr>
              <p:cNvPr id="228" name="TextBox 227">
                <a:extLst>
                  <a:ext uri="{FF2B5EF4-FFF2-40B4-BE49-F238E27FC236}">
                    <a16:creationId xmlns:a16="http://schemas.microsoft.com/office/drawing/2014/main" id="{CC1A19F7-6D5A-4DE7-BA25-D7A2CB39D155}"/>
                  </a:ext>
                </a:extLst>
              </p:cNvPr>
              <p:cNvSpPr txBox="1"/>
              <p:nvPr/>
            </p:nvSpPr>
            <p:spPr>
              <a:xfrm>
                <a:off x="3403049" y="5663879"/>
                <a:ext cx="412292" cy="338554"/>
              </a:xfrm>
              <a:prstGeom prst="rect">
                <a:avLst/>
              </a:prstGeom>
              <a:noFill/>
            </p:spPr>
            <p:txBody>
              <a:bodyPr wrap="none" rtlCol="0" anchor="ctr" anchorCtr="0">
                <a:spAutoFit/>
              </a:bodyPr>
              <a:lstStyle/>
              <a:p>
                <a:pPr algn="r">
                  <a:buNone/>
                </a:pPr>
                <a:r>
                  <a:rPr lang="en-GB" sz="1600" dirty="0"/>
                  <a:t>96</a:t>
                </a:r>
              </a:p>
            </p:txBody>
          </p:sp>
        </p:grpSp>
        <p:grpSp>
          <p:nvGrpSpPr>
            <p:cNvPr id="9" name="Group 8">
              <a:extLst>
                <a:ext uri="{FF2B5EF4-FFF2-40B4-BE49-F238E27FC236}">
                  <a16:creationId xmlns:a16="http://schemas.microsoft.com/office/drawing/2014/main" id="{D27057DC-053B-4CEC-B928-522397F5DA46}"/>
                </a:ext>
              </a:extLst>
            </p:cNvPr>
            <p:cNvGrpSpPr/>
            <p:nvPr/>
          </p:nvGrpSpPr>
          <p:grpSpPr>
            <a:xfrm>
              <a:off x="3853431" y="1626383"/>
              <a:ext cx="422454" cy="4376050"/>
              <a:chOff x="3853431" y="1626383"/>
              <a:chExt cx="422454" cy="4376050"/>
            </a:xfrm>
          </p:grpSpPr>
          <p:sp>
            <p:nvSpPr>
              <p:cNvPr id="230" name="TextBox 229">
                <a:extLst>
                  <a:ext uri="{FF2B5EF4-FFF2-40B4-BE49-F238E27FC236}">
                    <a16:creationId xmlns:a16="http://schemas.microsoft.com/office/drawing/2014/main" id="{4A6E8738-D05F-4613-9DD4-A69891AD231E}"/>
                  </a:ext>
                </a:extLst>
              </p:cNvPr>
              <p:cNvSpPr txBox="1"/>
              <p:nvPr/>
            </p:nvSpPr>
            <p:spPr>
              <a:xfrm>
                <a:off x="3977405" y="1626383"/>
                <a:ext cx="298480" cy="338554"/>
              </a:xfrm>
              <a:prstGeom prst="rect">
                <a:avLst/>
              </a:prstGeom>
              <a:noFill/>
            </p:spPr>
            <p:txBody>
              <a:bodyPr wrap="none" rtlCol="0" anchor="ctr" anchorCtr="0">
                <a:spAutoFit/>
              </a:bodyPr>
              <a:lstStyle/>
              <a:p>
                <a:pPr algn="r">
                  <a:buNone/>
                </a:pPr>
                <a:r>
                  <a:rPr lang="en-GB" sz="1600" dirty="0"/>
                  <a:t>7</a:t>
                </a:r>
              </a:p>
            </p:txBody>
          </p:sp>
          <p:sp>
            <p:nvSpPr>
              <p:cNvPr id="231" name="TextBox 230">
                <a:extLst>
                  <a:ext uri="{FF2B5EF4-FFF2-40B4-BE49-F238E27FC236}">
                    <a16:creationId xmlns:a16="http://schemas.microsoft.com/office/drawing/2014/main" id="{C1C89BEC-CBE2-4051-B42A-4F93E46DEAA5}"/>
                  </a:ext>
                </a:extLst>
              </p:cNvPr>
              <p:cNvSpPr txBox="1"/>
              <p:nvPr/>
            </p:nvSpPr>
            <p:spPr>
              <a:xfrm>
                <a:off x="3853431" y="2074994"/>
                <a:ext cx="412292" cy="338554"/>
              </a:xfrm>
              <a:prstGeom prst="rect">
                <a:avLst/>
              </a:prstGeom>
              <a:noFill/>
            </p:spPr>
            <p:txBody>
              <a:bodyPr wrap="none" rtlCol="0" anchor="ctr" anchorCtr="0">
                <a:spAutoFit/>
              </a:bodyPr>
              <a:lstStyle/>
              <a:p>
                <a:pPr algn="r">
                  <a:buNone/>
                </a:pPr>
                <a:r>
                  <a:rPr lang="en-GB" sz="1600" dirty="0"/>
                  <a:t>17</a:t>
                </a:r>
              </a:p>
            </p:txBody>
          </p:sp>
          <p:sp>
            <p:nvSpPr>
              <p:cNvPr id="232" name="TextBox 231">
                <a:extLst>
                  <a:ext uri="{FF2B5EF4-FFF2-40B4-BE49-F238E27FC236}">
                    <a16:creationId xmlns:a16="http://schemas.microsoft.com/office/drawing/2014/main" id="{EB495743-C6F1-4C99-A0E5-2A8BF1BF3952}"/>
                  </a:ext>
                </a:extLst>
              </p:cNvPr>
              <p:cNvSpPr txBox="1"/>
              <p:nvPr/>
            </p:nvSpPr>
            <p:spPr>
              <a:xfrm>
                <a:off x="3853431" y="2523604"/>
                <a:ext cx="412292" cy="338554"/>
              </a:xfrm>
              <a:prstGeom prst="rect">
                <a:avLst/>
              </a:prstGeom>
              <a:noFill/>
            </p:spPr>
            <p:txBody>
              <a:bodyPr wrap="none" rtlCol="0" anchor="ctr" anchorCtr="0">
                <a:spAutoFit/>
              </a:bodyPr>
              <a:lstStyle/>
              <a:p>
                <a:pPr algn="r">
                  <a:buNone/>
                </a:pPr>
                <a:r>
                  <a:rPr lang="en-GB" sz="1600" dirty="0"/>
                  <a:t>27</a:t>
                </a:r>
              </a:p>
            </p:txBody>
          </p:sp>
          <p:sp>
            <p:nvSpPr>
              <p:cNvPr id="233" name="TextBox 232">
                <a:extLst>
                  <a:ext uri="{FF2B5EF4-FFF2-40B4-BE49-F238E27FC236}">
                    <a16:creationId xmlns:a16="http://schemas.microsoft.com/office/drawing/2014/main" id="{C66CACCB-BF38-4FB9-B0AB-3BB81C9FC13A}"/>
                  </a:ext>
                </a:extLst>
              </p:cNvPr>
              <p:cNvSpPr txBox="1"/>
              <p:nvPr/>
            </p:nvSpPr>
            <p:spPr>
              <a:xfrm>
                <a:off x="3853431" y="2972215"/>
                <a:ext cx="412292" cy="338554"/>
              </a:xfrm>
              <a:prstGeom prst="rect">
                <a:avLst/>
              </a:prstGeom>
              <a:noFill/>
            </p:spPr>
            <p:txBody>
              <a:bodyPr wrap="none" rtlCol="0" anchor="ctr" anchorCtr="0">
                <a:spAutoFit/>
              </a:bodyPr>
              <a:lstStyle/>
              <a:p>
                <a:pPr algn="r">
                  <a:buNone/>
                </a:pPr>
                <a:r>
                  <a:rPr lang="en-GB" sz="1600" dirty="0"/>
                  <a:t>37</a:t>
                </a:r>
              </a:p>
            </p:txBody>
          </p:sp>
          <p:sp>
            <p:nvSpPr>
              <p:cNvPr id="234" name="TextBox 233">
                <a:extLst>
                  <a:ext uri="{FF2B5EF4-FFF2-40B4-BE49-F238E27FC236}">
                    <a16:creationId xmlns:a16="http://schemas.microsoft.com/office/drawing/2014/main" id="{7148215C-C109-4BF5-BB7E-DD9D30A0B8DA}"/>
                  </a:ext>
                </a:extLst>
              </p:cNvPr>
              <p:cNvSpPr txBox="1"/>
              <p:nvPr/>
            </p:nvSpPr>
            <p:spPr>
              <a:xfrm>
                <a:off x="3853431" y="3420827"/>
                <a:ext cx="412292" cy="338554"/>
              </a:xfrm>
              <a:prstGeom prst="rect">
                <a:avLst/>
              </a:prstGeom>
              <a:noFill/>
            </p:spPr>
            <p:txBody>
              <a:bodyPr wrap="none" rtlCol="0" anchor="ctr" anchorCtr="0">
                <a:spAutoFit/>
              </a:bodyPr>
              <a:lstStyle/>
              <a:p>
                <a:pPr algn="r">
                  <a:buNone/>
                </a:pPr>
                <a:r>
                  <a:rPr lang="en-GB" sz="1600" dirty="0"/>
                  <a:t>47</a:t>
                </a:r>
              </a:p>
            </p:txBody>
          </p:sp>
          <p:sp>
            <p:nvSpPr>
              <p:cNvPr id="235" name="TextBox 234">
                <a:extLst>
                  <a:ext uri="{FF2B5EF4-FFF2-40B4-BE49-F238E27FC236}">
                    <a16:creationId xmlns:a16="http://schemas.microsoft.com/office/drawing/2014/main" id="{3A7A0A0C-8A22-445B-836B-7DA7B55B7C62}"/>
                  </a:ext>
                </a:extLst>
              </p:cNvPr>
              <p:cNvSpPr txBox="1"/>
              <p:nvPr/>
            </p:nvSpPr>
            <p:spPr>
              <a:xfrm>
                <a:off x="3853431" y="3869436"/>
                <a:ext cx="412292" cy="338554"/>
              </a:xfrm>
              <a:prstGeom prst="rect">
                <a:avLst/>
              </a:prstGeom>
              <a:noFill/>
            </p:spPr>
            <p:txBody>
              <a:bodyPr wrap="none" rtlCol="0" anchor="ctr" anchorCtr="0">
                <a:spAutoFit/>
              </a:bodyPr>
              <a:lstStyle/>
              <a:p>
                <a:pPr algn="r">
                  <a:buNone/>
                </a:pPr>
                <a:r>
                  <a:rPr lang="en-GB" sz="1600" dirty="0"/>
                  <a:t>57</a:t>
                </a:r>
              </a:p>
            </p:txBody>
          </p:sp>
          <p:sp>
            <p:nvSpPr>
              <p:cNvPr id="236" name="TextBox 235">
                <a:extLst>
                  <a:ext uri="{FF2B5EF4-FFF2-40B4-BE49-F238E27FC236}">
                    <a16:creationId xmlns:a16="http://schemas.microsoft.com/office/drawing/2014/main" id="{43B9EEFB-DCD8-4271-B876-3E68F340D218}"/>
                  </a:ext>
                </a:extLst>
              </p:cNvPr>
              <p:cNvSpPr txBox="1"/>
              <p:nvPr/>
            </p:nvSpPr>
            <p:spPr>
              <a:xfrm>
                <a:off x="3853431" y="4318047"/>
                <a:ext cx="412292" cy="338554"/>
              </a:xfrm>
              <a:prstGeom prst="rect">
                <a:avLst/>
              </a:prstGeom>
              <a:noFill/>
            </p:spPr>
            <p:txBody>
              <a:bodyPr wrap="none" rtlCol="0" anchor="ctr" anchorCtr="0">
                <a:spAutoFit/>
              </a:bodyPr>
              <a:lstStyle/>
              <a:p>
                <a:pPr algn="r">
                  <a:buNone/>
                </a:pPr>
                <a:r>
                  <a:rPr lang="en-GB" sz="1600" dirty="0"/>
                  <a:t>67</a:t>
                </a:r>
              </a:p>
            </p:txBody>
          </p:sp>
          <p:sp>
            <p:nvSpPr>
              <p:cNvPr id="237" name="TextBox 236">
                <a:extLst>
                  <a:ext uri="{FF2B5EF4-FFF2-40B4-BE49-F238E27FC236}">
                    <a16:creationId xmlns:a16="http://schemas.microsoft.com/office/drawing/2014/main" id="{ABA39653-F46E-4471-853E-9DE59F1ADCE5}"/>
                  </a:ext>
                </a:extLst>
              </p:cNvPr>
              <p:cNvSpPr txBox="1"/>
              <p:nvPr/>
            </p:nvSpPr>
            <p:spPr>
              <a:xfrm>
                <a:off x="3853431" y="4766657"/>
                <a:ext cx="412292" cy="338554"/>
              </a:xfrm>
              <a:prstGeom prst="rect">
                <a:avLst/>
              </a:prstGeom>
              <a:noFill/>
            </p:spPr>
            <p:txBody>
              <a:bodyPr wrap="none" rtlCol="0" anchor="ctr" anchorCtr="0">
                <a:spAutoFit/>
              </a:bodyPr>
              <a:lstStyle/>
              <a:p>
                <a:pPr algn="r">
                  <a:buNone/>
                </a:pPr>
                <a:r>
                  <a:rPr lang="en-GB" sz="1600" dirty="0"/>
                  <a:t>77</a:t>
                </a:r>
              </a:p>
            </p:txBody>
          </p:sp>
          <p:sp>
            <p:nvSpPr>
              <p:cNvPr id="238" name="TextBox 237">
                <a:extLst>
                  <a:ext uri="{FF2B5EF4-FFF2-40B4-BE49-F238E27FC236}">
                    <a16:creationId xmlns:a16="http://schemas.microsoft.com/office/drawing/2014/main" id="{764F472D-6289-4593-BF29-C01AF3BCC71A}"/>
                  </a:ext>
                </a:extLst>
              </p:cNvPr>
              <p:cNvSpPr txBox="1"/>
              <p:nvPr/>
            </p:nvSpPr>
            <p:spPr>
              <a:xfrm>
                <a:off x="3853431" y="5215268"/>
                <a:ext cx="412292" cy="338554"/>
              </a:xfrm>
              <a:prstGeom prst="rect">
                <a:avLst/>
              </a:prstGeom>
              <a:noFill/>
            </p:spPr>
            <p:txBody>
              <a:bodyPr wrap="none" rtlCol="0" anchor="ctr" anchorCtr="0">
                <a:spAutoFit/>
              </a:bodyPr>
              <a:lstStyle/>
              <a:p>
                <a:pPr algn="r">
                  <a:buNone/>
                </a:pPr>
                <a:r>
                  <a:rPr lang="en-GB" sz="1600" dirty="0"/>
                  <a:t>87</a:t>
                </a:r>
              </a:p>
            </p:txBody>
          </p:sp>
          <p:sp>
            <p:nvSpPr>
              <p:cNvPr id="239" name="TextBox 238">
                <a:extLst>
                  <a:ext uri="{FF2B5EF4-FFF2-40B4-BE49-F238E27FC236}">
                    <a16:creationId xmlns:a16="http://schemas.microsoft.com/office/drawing/2014/main" id="{804B688D-13DC-4438-9A52-D2CB4FF9FF95}"/>
                  </a:ext>
                </a:extLst>
              </p:cNvPr>
              <p:cNvSpPr txBox="1"/>
              <p:nvPr/>
            </p:nvSpPr>
            <p:spPr>
              <a:xfrm>
                <a:off x="3853431" y="5663879"/>
                <a:ext cx="412292" cy="338554"/>
              </a:xfrm>
              <a:prstGeom prst="rect">
                <a:avLst/>
              </a:prstGeom>
              <a:noFill/>
            </p:spPr>
            <p:txBody>
              <a:bodyPr wrap="none" rtlCol="0" anchor="ctr" anchorCtr="0">
                <a:spAutoFit/>
              </a:bodyPr>
              <a:lstStyle/>
              <a:p>
                <a:pPr algn="r">
                  <a:buNone/>
                </a:pPr>
                <a:r>
                  <a:rPr lang="en-GB" sz="1600" dirty="0"/>
                  <a:t>97</a:t>
                </a:r>
              </a:p>
            </p:txBody>
          </p:sp>
        </p:grpSp>
        <p:grpSp>
          <p:nvGrpSpPr>
            <p:cNvPr id="8" name="Group 7">
              <a:extLst>
                <a:ext uri="{FF2B5EF4-FFF2-40B4-BE49-F238E27FC236}">
                  <a16:creationId xmlns:a16="http://schemas.microsoft.com/office/drawing/2014/main" id="{2276648C-2FCA-4B6F-9429-C0D7B205CB3B}"/>
                </a:ext>
              </a:extLst>
            </p:cNvPr>
            <p:cNvGrpSpPr/>
            <p:nvPr/>
          </p:nvGrpSpPr>
          <p:grpSpPr>
            <a:xfrm>
              <a:off x="4303813" y="1626383"/>
              <a:ext cx="422454" cy="4376050"/>
              <a:chOff x="4303813" y="1626383"/>
              <a:chExt cx="422454" cy="4376050"/>
            </a:xfrm>
          </p:grpSpPr>
          <p:sp>
            <p:nvSpPr>
              <p:cNvPr id="241" name="TextBox 240">
                <a:extLst>
                  <a:ext uri="{FF2B5EF4-FFF2-40B4-BE49-F238E27FC236}">
                    <a16:creationId xmlns:a16="http://schemas.microsoft.com/office/drawing/2014/main" id="{1FC86049-991D-4860-8132-62F1FA37A1FE}"/>
                  </a:ext>
                </a:extLst>
              </p:cNvPr>
              <p:cNvSpPr txBox="1"/>
              <p:nvPr/>
            </p:nvSpPr>
            <p:spPr>
              <a:xfrm>
                <a:off x="4427787" y="1626383"/>
                <a:ext cx="298480" cy="338554"/>
              </a:xfrm>
              <a:prstGeom prst="rect">
                <a:avLst/>
              </a:prstGeom>
              <a:noFill/>
            </p:spPr>
            <p:txBody>
              <a:bodyPr wrap="none" rtlCol="0" anchor="ctr" anchorCtr="0">
                <a:spAutoFit/>
              </a:bodyPr>
              <a:lstStyle/>
              <a:p>
                <a:pPr algn="r">
                  <a:buNone/>
                </a:pPr>
                <a:r>
                  <a:rPr lang="en-GB" sz="1600" dirty="0"/>
                  <a:t>8</a:t>
                </a:r>
              </a:p>
            </p:txBody>
          </p:sp>
          <p:sp>
            <p:nvSpPr>
              <p:cNvPr id="242" name="TextBox 241">
                <a:extLst>
                  <a:ext uri="{FF2B5EF4-FFF2-40B4-BE49-F238E27FC236}">
                    <a16:creationId xmlns:a16="http://schemas.microsoft.com/office/drawing/2014/main" id="{9A0A4E33-F038-4DE0-A21B-7BDF1EF5883E}"/>
                  </a:ext>
                </a:extLst>
              </p:cNvPr>
              <p:cNvSpPr txBox="1"/>
              <p:nvPr/>
            </p:nvSpPr>
            <p:spPr>
              <a:xfrm>
                <a:off x="4303813" y="2074994"/>
                <a:ext cx="412292" cy="338554"/>
              </a:xfrm>
              <a:prstGeom prst="rect">
                <a:avLst/>
              </a:prstGeom>
              <a:noFill/>
            </p:spPr>
            <p:txBody>
              <a:bodyPr wrap="none" rtlCol="0" anchor="ctr" anchorCtr="0">
                <a:spAutoFit/>
              </a:bodyPr>
              <a:lstStyle/>
              <a:p>
                <a:pPr algn="r">
                  <a:buNone/>
                </a:pPr>
                <a:r>
                  <a:rPr lang="en-GB" sz="1600" dirty="0"/>
                  <a:t>18</a:t>
                </a:r>
              </a:p>
            </p:txBody>
          </p:sp>
          <p:sp>
            <p:nvSpPr>
              <p:cNvPr id="243" name="TextBox 242">
                <a:extLst>
                  <a:ext uri="{FF2B5EF4-FFF2-40B4-BE49-F238E27FC236}">
                    <a16:creationId xmlns:a16="http://schemas.microsoft.com/office/drawing/2014/main" id="{ED77EDEE-7BAB-4A8D-BFCF-66D007B0963F}"/>
                  </a:ext>
                </a:extLst>
              </p:cNvPr>
              <p:cNvSpPr txBox="1"/>
              <p:nvPr/>
            </p:nvSpPr>
            <p:spPr>
              <a:xfrm>
                <a:off x="4303813" y="2523604"/>
                <a:ext cx="412292" cy="338554"/>
              </a:xfrm>
              <a:prstGeom prst="rect">
                <a:avLst/>
              </a:prstGeom>
              <a:noFill/>
            </p:spPr>
            <p:txBody>
              <a:bodyPr wrap="none" rtlCol="0" anchor="ctr" anchorCtr="0">
                <a:spAutoFit/>
              </a:bodyPr>
              <a:lstStyle/>
              <a:p>
                <a:pPr algn="r">
                  <a:buNone/>
                </a:pPr>
                <a:r>
                  <a:rPr lang="en-GB" sz="1600" dirty="0"/>
                  <a:t>28</a:t>
                </a:r>
              </a:p>
            </p:txBody>
          </p:sp>
          <p:sp>
            <p:nvSpPr>
              <p:cNvPr id="244" name="TextBox 243">
                <a:extLst>
                  <a:ext uri="{FF2B5EF4-FFF2-40B4-BE49-F238E27FC236}">
                    <a16:creationId xmlns:a16="http://schemas.microsoft.com/office/drawing/2014/main" id="{5B8FDA47-6A6A-4204-AB03-E57102E65781}"/>
                  </a:ext>
                </a:extLst>
              </p:cNvPr>
              <p:cNvSpPr txBox="1"/>
              <p:nvPr/>
            </p:nvSpPr>
            <p:spPr>
              <a:xfrm>
                <a:off x="4303813" y="2972215"/>
                <a:ext cx="412292" cy="338554"/>
              </a:xfrm>
              <a:prstGeom prst="rect">
                <a:avLst/>
              </a:prstGeom>
              <a:noFill/>
            </p:spPr>
            <p:txBody>
              <a:bodyPr wrap="none" rtlCol="0" anchor="ctr" anchorCtr="0">
                <a:spAutoFit/>
              </a:bodyPr>
              <a:lstStyle/>
              <a:p>
                <a:pPr algn="r">
                  <a:buNone/>
                </a:pPr>
                <a:r>
                  <a:rPr lang="en-GB" sz="1600" dirty="0"/>
                  <a:t>38</a:t>
                </a:r>
              </a:p>
            </p:txBody>
          </p:sp>
          <p:sp>
            <p:nvSpPr>
              <p:cNvPr id="245" name="TextBox 244">
                <a:extLst>
                  <a:ext uri="{FF2B5EF4-FFF2-40B4-BE49-F238E27FC236}">
                    <a16:creationId xmlns:a16="http://schemas.microsoft.com/office/drawing/2014/main" id="{522B83A6-20D9-493C-A6BF-D4B690AA1DA5}"/>
                  </a:ext>
                </a:extLst>
              </p:cNvPr>
              <p:cNvSpPr txBox="1"/>
              <p:nvPr/>
            </p:nvSpPr>
            <p:spPr>
              <a:xfrm>
                <a:off x="4303813" y="3420827"/>
                <a:ext cx="412292" cy="338554"/>
              </a:xfrm>
              <a:prstGeom prst="rect">
                <a:avLst/>
              </a:prstGeom>
              <a:noFill/>
            </p:spPr>
            <p:txBody>
              <a:bodyPr wrap="none" rtlCol="0" anchor="ctr" anchorCtr="0">
                <a:spAutoFit/>
              </a:bodyPr>
              <a:lstStyle/>
              <a:p>
                <a:pPr algn="r">
                  <a:buNone/>
                </a:pPr>
                <a:r>
                  <a:rPr lang="en-GB" sz="1600" dirty="0"/>
                  <a:t>48</a:t>
                </a:r>
              </a:p>
            </p:txBody>
          </p:sp>
          <p:sp>
            <p:nvSpPr>
              <p:cNvPr id="246" name="TextBox 245">
                <a:extLst>
                  <a:ext uri="{FF2B5EF4-FFF2-40B4-BE49-F238E27FC236}">
                    <a16:creationId xmlns:a16="http://schemas.microsoft.com/office/drawing/2014/main" id="{BBA85314-66CC-4E7C-A960-75337A8691C6}"/>
                  </a:ext>
                </a:extLst>
              </p:cNvPr>
              <p:cNvSpPr txBox="1"/>
              <p:nvPr/>
            </p:nvSpPr>
            <p:spPr>
              <a:xfrm>
                <a:off x="4303813" y="3869436"/>
                <a:ext cx="412292" cy="338554"/>
              </a:xfrm>
              <a:prstGeom prst="rect">
                <a:avLst/>
              </a:prstGeom>
              <a:noFill/>
            </p:spPr>
            <p:txBody>
              <a:bodyPr wrap="none" rtlCol="0" anchor="ctr" anchorCtr="0">
                <a:spAutoFit/>
              </a:bodyPr>
              <a:lstStyle/>
              <a:p>
                <a:pPr algn="r">
                  <a:buNone/>
                </a:pPr>
                <a:r>
                  <a:rPr lang="en-GB" sz="1600" dirty="0"/>
                  <a:t>58</a:t>
                </a:r>
              </a:p>
            </p:txBody>
          </p:sp>
          <p:sp>
            <p:nvSpPr>
              <p:cNvPr id="247" name="TextBox 246">
                <a:extLst>
                  <a:ext uri="{FF2B5EF4-FFF2-40B4-BE49-F238E27FC236}">
                    <a16:creationId xmlns:a16="http://schemas.microsoft.com/office/drawing/2014/main" id="{67D0B041-4A85-4BEA-B7CA-35C540711B54}"/>
                  </a:ext>
                </a:extLst>
              </p:cNvPr>
              <p:cNvSpPr txBox="1"/>
              <p:nvPr/>
            </p:nvSpPr>
            <p:spPr>
              <a:xfrm>
                <a:off x="4303813" y="4318047"/>
                <a:ext cx="412292" cy="338554"/>
              </a:xfrm>
              <a:prstGeom prst="rect">
                <a:avLst/>
              </a:prstGeom>
              <a:noFill/>
            </p:spPr>
            <p:txBody>
              <a:bodyPr wrap="none" rtlCol="0" anchor="ctr" anchorCtr="0">
                <a:spAutoFit/>
              </a:bodyPr>
              <a:lstStyle/>
              <a:p>
                <a:pPr algn="r">
                  <a:buNone/>
                </a:pPr>
                <a:r>
                  <a:rPr lang="en-GB" sz="1600" dirty="0"/>
                  <a:t>68</a:t>
                </a:r>
              </a:p>
            </p:txBody>
          </p:sp>
          <p:sp>
            <p:nvSpPr>
              <p:cNvPr id="248" name="TextBox 247">
                <a:extLst>
                  <a:ext uri="{FF2B5EF4-FFF2-40B4-BE49-F238E27FC236}">
                    <a16:creationId xmlns:a16="http://schemas.microsoft.com/office/drawing/2014/main" id="{3C5CBE0D-95E1-46F5-8086-A64463A9831A}"/>
                  </a:ext>
                </a:extLst>
              </p:cNvPr>
              <p:cNvSpPr txBox="1"/>
              <p:nvPr/>
            </p:nvSpPr>
            <p:spPr>
              <a:xfrm>
                <a:off x="4303813" y="4766657"/>
                <a:ext cx="412292" cy="338554"/>
              </a:xfrm>
              <a:prstGeom prst="rect">
                <a:avLst/>
              </a:prstGeom>
              <a:noFill/>
            </p:spPr>
            <p:txBody>
              <a:bodyPr wrap="none" rtlCol="0" anchor="ctr" anchorCtr="0">
                <a:spAutoFit/>
              </a:bodyPr>
              <a:lstStyle/>
              <a:p>
                <a:pPr algn="r">
                  <a:buNone/>
                </a:pPr>
                <a:r>
                  <a:rPr lang="en-GB" sz="1600" dirty="0"/>
                  <a:t>78</a:t>
                </a:r>
              </a:p>
            </p:txBody>
          </p:sp>
          <p:sp>
            <p:nvSpPr>
              <p:cNvPr id="249" name="TextBox 248">
                <a:extLst>
                  <a:ext uri="{FF2B5EF4-FFF2-40B4-BE49-F238E27FC236}">
                    <a16:creationId xmlns:a16="http://schemas.microsoft.com/office/drawing/2014/main" id="{84CD0663-0644-4ABD-A309-CFDA4E006BEC}"/>
                  </a:ext>
                </a:extLst>
              </p:cNvPr>
              <p:cNvSpPr txBox="1"/>
              <p:nvPr/>
            </p:nvSpPr>
            <p:spPr>
              <a:xfrm>
                <a:off x="4303813" y="5215268"/>
                <a:ext cx="412292" cy="338554"/>
              </a:xfrm>
              <a:prstGeom prst="rect">
                <a:avLst/>
              </a:prstGeom>
              <a:noFill/>
            </p:spPr>
            <p:txBody>
              <a:bodyPr wrap="none" rtlCol="0" anchor="ctr" anchorCtr="0">
                <a:spAutoFit/>
              </a:bodyPr>
              <a:lstStyle/>
              <a:p>
                <a:pPr algn="r">
                  <a:buNone/>
                </a:pPr>
                <a:r>
                  <a:rPr lang="en-GB" sz="1600" dirty="0"/>
                  <a:t>88</a:t>
                </a:r>
              </a:p>
            </p:txBody>
          </p:sp>
          <p:sp>
            <p:nvSpPr>
              <p:cNvPr id="250" name="TextBox 249">
                <a:extLst>
                  <a:ext uri="{FF2B5EF4-FFF2-40B4-BE49-F238E27FC236}">
                    <a16:creationId xmlns:a16="http://schemas.microsoft.com/office/drawing/2014/main" id="{B430B45E-2E19-4EFA-8EE3-94E68AFDC5B8}"/>
                  </a:ext>
                </a:extLst>
              </p:cNvPr>
              <p:cNvSpPr txBox="1"/>
              <p:nvPr/>
            </p:nvSpPr>
            <p:spPr>
              <a:xfrm>
                <a:off x="4303813" y="5663879"/>
                <a:ext cx="412292" cy="338554"/>
              </a:xfrm>
              <a:prstGeom prst="rect">
                <a:avLst/>
              </a:prstGeom>
              <a:noFill/>
            </p:spPr>
            <p:txBody>
              <a:bodyPr wrap="none" rtlCol="0" anchor="ctr" anchorCtr="0">
                <a:spAutoFit/>
              </a:bodyPr>
              <a:lstStyle/>
              <a:p>
                <a:pPr algn="r">
                  <a:buNone/>
                </a:pPr>
                <a:r>
                  <a:rPr lang="en-GB" sz="1600" dirty="0"/>
                  <a:t>98</a:t>
                </a:r>
              </a:p>
            </p:txBody>
          </p:sp>
        </p:grpSp>
        <p:grpSp>
          <p:nvGrpSpPr>
            <p:cNvPr id="4" name="Group 3">
              <a:extLst>
                <a:ext uri="{FF2B5EF4-FFF2-40B4-BE49-F238E27FC236}">
                  <a16:creationId xmlns:a16="http://schemas.microsoft.com/office/drawing/2014/main" id="{D1A19E33-6BFA-43B1-A791-E54230A8B886}"/>
                </a:ext>
              </a:extLst>
            </p:cNvPr>
            <p:cNvGrpSpPr/>
            <p:nvPr/>
          </p:nvGrpSpPr>
          <p:grpSpPr>
            <a:xfrm>
              <a:off x="4754195" y="1626383"/>
              <a:ext cx="422454" cy="4376050"/>
              <a:chOff x="4754195" y="1626383"/>
              <a:chExt cx="422454" cy="4376050"/>
            </a:xfrm>
          </p:grpSpPr>
          <p:sp>
            <p:nvSpPr>
              <p:cNvPr id="252" name="TextBox 251">
                <a:extLst>
                  <a:ext uri="{FF2B5EF4-FFF2-40B4-BE49-F238E27FC236}">
                    <a16:creationId xmlns:a16="http://schemas.microsoft.com/office/drawing/2014/main" id="{4EC664F4-5D68-4E46-B369-EC960AF20DDA}"/>
                  </a:ext>
                </a:extLst>
              </p:cNvPr>
              <p:cNvSpPr txBox="1"/>
              <p:nvPr/>
            </p:nvSpPr>
            <p:spPr>
              <a:xfrm>
                <a:off x="4878169" y="1626383"/>
                <a:ext cx="298480" cy="338554"/>
              </a:xfrm>
              <a:prstGeom prst="rect">
                <a:avLst/>
              </a:prstGeom>
              <a:noFill/>
            </p:spPr>
            <p:txBody>
              <a:bodyPr wrap="none" rtlCol="0" anchor="ctr" anchorCtr="0">
                <a:spAutoFit/>
              </a:bodyPr>
              <a:lstStyle/>
              <a:p>
                <a:pPr algn="r">
                  <a:buNone/>
                </a:pPr>
                <a:r>
                  <a:rPr lang="en-GB" sz="1600" dirty="0"/>
                  <a:t>9</a:t>
                </a:r>
              </a:p>
            </p:txBody>
          </p:sp>
          <p:sp>
            <p:nvSpPr>
              <p:cNvPr id="253" name="TextBox 252">
                <a:extLst>
                  <a:ext uri="{FF2B5EF4-FFF2-40B4-BE49-F238E27FC236}">
                    <a16:creationId xmlns:a16="http://schemas.microsoft.com/office/drawing/2014/main" id="{044509A1-480C-44E0-B460-BB88CB8F6035}"/>
                  </a:ext>
                </a:extLst>
              </p:cNvPr>
              <p:cNvSpPr txBox="1"/>
              <p:nvPr/>
            </p:nvSpPr>
            <p:spPr>
              <a:xfrm>
                <a:off x="4754195" y="2074994"/>
                <a:ext cx="412292" cy="338554"/>
              </a:xfrm>
              <a:prstGeom prst="rect">
                <a:avLst/>
              </a:prstGeom>
              <a:noFill/>
            </p:spPr>
            <p:txBody>
              <a:bodyPr wrap="none" rtlCol="0" anchor="ctr" anchorCtr="0">
                <a:spAutoFit/>
              </a:bodyPr>
              <a:lstStyle/>
              <a:p>
                <a:pPr algn="r">
                  <a:buNone/>
                </a:pPr>
                <a:r>
                  <a:rPr lang="en-GB" sz="1600" dirty="0"/>
                  <a:t>19</a:t>
                </a:r>
              </a:p>
            </p:txBody>
          </p:sp>
          <p:sp>
            <p:nvSpPr>
              <p:cNvPr id="254" name="TextBox 253">
                <a:extLst>
                  <a:ext uri="{FF2B5EF4-FFF2-40B4-BE49-F238E27FC236}">
                    <a16:creationId xmlns:a16="http://schemas.microsoft.com/office/drawing/2014/main" id="{7BB23EB1-176F-42EB-B6FF-338FD4151EF0}"/>
                  </a:ext>
                </a:extLst>
              </p:cNvPr>
              <p:cNvSpPr txBox="1"/>
              <p:nvPr/>
            </p:nvSpPr>
            <p:spPr>
              <a:xfrm>
                <a:off x="4754195" y="2523604"/>
                <a:ext cx="412292" cy="338554"/>
              </a:xfrm>
              <a:prstGeom prst="rect">
                <a:avLst/>
              </a:prstGeom>
              <a:noFill/>
            </p:spPr>
            <p:txBody>
              <a:bodyPr wrap="none" rtlCol="0" anchor="ctr" anchorCtr="0">
                <a:spAutoFit/>
              </a:bodyPr>
              <a:lstStyle/>
              <a:p>
                <a:pPr algn="r">
                  <a:buNone/>
                </a:pPr>
                <a:r>
                  <a:rPr lang="en-GB" sz="1600" dirty="0"/>
                  <a:t>29</a:t>
                </a:r>
              </a:p>
            </p:txBody>
          </p:sp>
          <p:sp>
            <p:nvSpPr>
              <p:cNvPr id="255" name="TextBox 254">
                <a:extLst>
                  <a:ext uri="{FF2B5EF4-FFF2-40B4-BE49-F238E27FC236}">
                    <a16:creationId xmlns:a16="http://schemas.microsoft.com/office/drawing/2014/main" id="{AEE71E43-D4C3-412F-801E-E5F70493EC6E}"/>
                  </a:ext>
                </a:extLst>
              </p:cNvPr>
              <p:cNvSpPr txBox="1"/>
              <p:nvPr/>
            </p:nvSpPr>
            <p:spPr>
              <a:xfrm>
                <a:off x="4754195" y="2972215"/>
                <a:ext cx="412292" cy="338554"/>
              </a:xfrm>
              <a:prstGeom prst="rect">
                <a:avLst/>
              </a:prstGeom>
              <a:noFill/>
            </p:spPr>
            <p:txBody>
              <a:bodyPr wrap="none" rtlCol="0" anchor="ctr" anchorCtr="0">
                <a:spAutoFit/>
              </a:bodyPr>
              <a:lstStyle/>
              <a:p>
                <a:pPr algn="r">
                  <a:buNone/>
                </a:pPr>
                <a:r>
                  <a:rPr lang="en-GB" sz="1600" dirty="0"/>
                  <a:t>39</a:t>
                </a:r>
              </a:p>
            </p:txBody>
          </p:sp>
          <p:sp>
            <p:nvSpPr>
              <p:cNvPr id="256" name="TextBox 255">
                <a:extLst>
                  <a:ext uri="{FF2B5EF4-FFF2-40B4-BE49-F238E27FC236}">
                    <a16:creationId xmlns:a16="http://schemas.microsoft.com/office/drawing/2014/main" id="{13D582D8-7533-4C14-963E-39FC173F3DE4}"/>
                  </a:ext>
                </a:extLst>
              </p:cNvPr>
              <p:cNvSpPr txBox="1"/>
              <p:nvPr/>
            </p:nvSpPr>
            <p:spPr>
              <a:xfrm>
                <a:off x="4754195" y="3420827"/>
                <a:ext cx="412292" cy="338554"/>
              </a:xfrm>
              <a:prstGeom prst="rect">
                <a:avLst/>
              </a:prstGeom>
              <a:noFill/>
            </p:spPr>
            <p:txBody>
              <a:bodyPr wrap="none" rtlCol="0" anchor="ctr" anchorCtr="0">
                <a:spAutoFit/>
              </a:bodyPr>
              <a:lstStyle/>
              <a:p>
                <a:pPr algn="r">
                  <a:buNone/>
                </a:pPr>
                <a:r>
                  <a:rPr lang="en-GB" sz="1600" dirty="0"/>
                  <a:t>49</a:t>
                </a:r>
              </a:p>
            </p:txBody>
          </p:sp>
          <p:sp>
            <p:nvSpPr>
              <p:cNvPr id="257" name="TextBox 256">
                <a:extLst>
                  <a:ext uri="{FF2B5EF4-FFF2-40B4-BE49-F238E27FC236}">
                    <a16:creationId xmlns:a16="http://schemas.microsoft.com/office/drawing/2014/main" id="{DF3D2B05-D811-4925-96D3-AF1A1899A259}"/>
                  </a:ext>
                </a:extLst>
              </p:cNvPr>
              <p:cNvSpPr txBox="1"/>
              <p:nvPr/>
            </p:nvSpPr>
            <p:spPr>
              <a:xfrm>
                <a:off x="4754195" y="3869436"/>
                <a:ext cx="412292" cy="338554"/>
              </a:xfrm>
              <a:prstGeom prst="rect">
                <a:avLst/>
              </a:prstGeom>
              <a:noFill/>
            </p:spPr>
            <p:txBody>
              <a:bodyPr wrap="none" rtlCol="0" anchor="ctr" anchorCtr="0">
                <a:spAutoFit/>
              </a:bodyPr>
              <a:lstStyle/>
              <a:p>
                <a:pPr algn="r">
                  <a:buNone/>
                </a:pPr>
                <a:r>
                  <a:rPr lang="en-GB" sz="1600" dirty="0"/>
                  <a:t>59</a:t>
                </a:r>
              </a:p>
            </p:txBody>
          </p:sp>
          <p:sp>
            <p:nvSpPr>
              <p:cNvPr id="258" name="TextBox 257">
                <a:extLst>
                  <a:ext uri="{FF2B5EF4-FFF2-40B4-BE49-F238E27FC236}">
                    <a16:creationId xmlns:a16="http://schemas.microsoft.com/office/drawing/2014/main" id="{E0D2E1F9-3BD3-416A-967E-E1103FE0EC0D}"/>
                  </a:ext>
                </a:extLst>
              </p:cNvPr>
              <p:cNvSpPr txBox="1"/>
              <p:nvPr/>
            </p:nvSpPr>
            <p:spPr>
              <a:xfrm>
                <a:off x="4754195" y="4318047"/>
                <a:ext cx="412292" cy="338554"/>
              </a:xfrm>
              <a:prstGeom prst="rect">
                <a:avLst/>
              </a:prstGeom>
              <a:noFill/>
            </p:spPr>
            <p:txBody>
              <a:bodyPr wrap="none" rtlCol="0" anchor="ctr" anchorCtr="0">
                <a:spAutoFit/>
              </a:bodyPr>
              <a:lstStyle/>
              <a:p>
                <a:pPr algn="r">
                  <a:buNone/>
                </a:pPr>
                <a:r>
                  <a:rPr lang="en-GB" sz="1600" dirty="0"/>
                  <a:t>69</a:t>
                </a:r>
              </a:p>
            </p:txBody>
          </p:sp>
          <p:sp>
            <p:nvSpPr>
              <p:cNvPr id="259" name="TextBox 258">
                <a:extLst>
                  <a:ext uri="{FF2B5EF4-FFF2-40B4-BE49-F238E27FC236}">
                    <a16:creationId xmlns:a16="http://schemas.microsoft.com/office/drawing/2014/main" id="{0EA04C49-D60B-49E4-9E05-5362046886F3}"/>
                  </a:ext>
                </a:extLst>
              </p:cNvPr>
              <p:cNvSpPr txBox="1"/>
              <p:nvPr/>
            </p:nvSpPr>
            <p:spPr>
              <a:xfrm>
                <a:off x="4754195" y="4766657"/>
                <a:ext cx="412292" cy="338554"/>
              </a:xfrm>
              <a:prstGeom prst="rect">
                <a:avLst/>
              </a:prstGeom>
              <a:noFill/>
            </p:spPr>
            <p:txBody>
              <a:bodyPr wrap="none" rtlCol="0" anchor="ctr" anchorCtr="0">
                <a:spAutoFit/>
              </a:bodyPr>
              <a:lstStyle/>
              <a:p>
                <a:pPr algn="r">
                  <a:buNone/>
                </a:pPr>
                <a:r>
                  <a:rPr lang="en-GB" sz="1600" dirty="0"/>
                  <a:t>79</a:t>
                </a:r>
              </a:p>
            </p:txBody>
          </p:sp>
          <p:sp>
            <p:nvSpPr>
              <p:cNvPr id="260" name="TextBox 259">
                <a:extLst>
                  <a:ext uri="{FF2B5EF4-FFF2-40B4-BE49-F238E27FC236}">
                    <a16:creationId xmlns:a16="http://schemas.microsoft.com/office/drawing/2014/main" id="{2F26CD7F-F9E0-4F75-A583-9789CF719117}"/>
                  </a:ext>
                </a:extLst>
              </p:cNvPr>
              <p:cNvSpPr txBox="1"/>
              <p:nvPr/>
            </p:nvSpPr>
            <p:spPr>
              <a:xfrm>
                <a:off x="4754195" y="5215268"/>
                <a:ext cx="412292" cy="338554"/>
              </a:xfrm>
              <a:prstGeom prst="rect">
                <a:avLst/>
              </a:prstGeom>
              <a:noFill/>
            </p:spPr>
            <p:txBody>
              <a:bodyPr wrap="none" rtlCol="0" anchor="ctr" anchorCtr="0">
                <a:spAutoFit/>
              </a:bodyPr>
              <a:lstStyle/>
              <a:p>
                <a:pPr algn="r">
                  <a:buNone/>
                </a:pPr>
                <a:r>
                  <a:rPr lang="en-GB" sz="1600" dirty="0"/>
                  <a:t>89</a:t>
                </a:r>
              </a:p>
            </p:txBody>
          </p:sp>
          <p:sp>
            <p:nvSpPr>
              <p:cNvPr id="261" name="TextBox 260">
                <a:extLst>
                  <a:ext uri="{FF2B5EF4-FFF2-40B4-BE49-F238E27FC236}">
                    <a16:creationId xmlns:a16="http://schemas.microsoft.com/office/drawing/2014/main" id="{BC6128F3-ED64-48C1-85D8-8CB3FCE9DD9A}"/>
                  </a:ext>
                </a:extLst>
              </p:cNvPr>
              <p:cNvSpPr txBox="1"/>
              <p:nvPr/>
            </p:nvSpPr>
            <p:spPr>
              <a:xfrm>
                <a:off x="4754195" y="5663879"/>
                <a:ext cx="412292" cy="338554"/>
              </a:xfrm>
              <a:prstGeom prst="rect">
                <a:avLst/>
              </a:prstGeom>
              <a:noFill/>
            </p:spPr>
            <p:txBody>
              <a:bodyPr wrap="none" rtlCol="0" anchor="ctr" anchorCtr="0">
                <a:spAutoFit/>
              </a:bodyPr>
              <a:lstStyle/>
              <a:p>
                <a:pPr algn="r">
                  <a:buNone/>
                </a:pPr>
                <a:r>
                  <a:rPr lang="en-GB" sz="1600" dirty="0"/>
                  <a:t>99</a:t>
                </a:r>
              </a:p>
            </p:txBody>
          </p:sp>
        </p:grpSp>
        <p:grpSp>
          <p:nvGrpSpPr>
            <p:cNvPr id="2" name="Group 1">
              <a:extLst>
                <a:ext uri="{FF2B5EF4-FFF2-40B4-BE49-F238E27FC236}">
                  <a16:creationId xmlns:a16="http://schemas.microsoft.com/office/drawing/2014/main" id="{CE982925-9981-4EEA-8EA6-72E78B4E20A7}"/>
                </a:ext>
              </a:extLst>
            </p:cNvPr>
            <p:cNvGrpSpPr/>
            <p:nvPr/>
          </p:nvGrpSpPr>
          <p:grpSpPr>
            <a:xfrm>
              <a:off x="5090764" y="1626383"/>
              <a:ext cx="536268" cy="4376050"/>
              <a:chOff x="5090764" y="1626383"/>
              <a:chExt cx="536268" cy="4376050"/>
            </a:xfrm>
          </p:grpSpPr>
          <p:sp>
            <p:nvSpPr>
              <p:cNvPr id="263" name="TextBox 262">
                <a:extLst>
                  <a:ext uri="{FF2B5EF4-FFF2-40B4-BE49-F238E27FC236}">
                    <a16:creationId xmlns:a16="http://schemas.microsoft.com/office/drawing/2014/main" id="{B5667CAF-5ECE-4A9A-A9F7-06DD56466116}"/>
                  </a:ext>
                </a:extLst>
              </p:cNvPr>
              <p:cNvSpPr txBox="1"/>
              <p:nvPr/>
            </p:nvSpPr>
            <p:spPr>
              <a:xfrm>
                <a:off x="5214740" y="1626383"/>
                <a:ext cx="412292" cy="338554"/>
              </a:xfrm>
              <a:prstGeom prst="rect">
                <a:avLst/>
              </a:prstGeom>
              <a:noFill/>
            </p:spPr>
            <p:txBody>
              <a:bodyPr wrap="none" rtlCol="0" anchor="ctr" anchorCtr="0">
                <a:spAutoFit/>
              </a:bodyPr>
              <a:lstStyle/>
              <a:p>
                <a:pPr algn="r">
                  <a:buNone/>
                </a:pPr>
                <a:r>
                  <a:rPr lang="en-GB" sz="1600" dirty="0"/>
                  <a:t>10</a:t>
                </a:r>
              </a:p>
            </p:txBody>
          </p:sp>
          <p:sp>
            <p:nvSpPr>
              <p:cNvPr id="264" name="TextBox 263">
                <a:extLst>
                  <a:ext uri="{FF2B5EF4-FFF2-40B4-BE49-F238E27FC236}">
                    <a16:creationId xmlns:a16="http://schemas.microsoft.com/office/drawing/2014/main" id="{983FFD56-B75C-4E8E-A120-66A74CFC9EED}"/>
                  </a:ext>
                </a:extLst>
              </p:cNvPr>
              <p:cNvSpPr txBox="1"/>
              <p:nvPr/>
            </p:nvSpPr>
            <p:spPr>
              <a:xfrm>
                <a:off x="5204578" y="2074994"/>
                <a:ext cx="412292" cy="338554"/>
              </a:xfrm>
              <a:prstGeom prst="rect">
                <a:avLst/>
              </a:prstGeom>
              <a:noFill/>
            </p:spPr>
            <p:txBody>
              <a:bodyPr wrap="none" rtlCol="0" anchor="ctr" anchorCtr="0">
                <a:spAutoFit/>
              </a:bodyPr>
              <a:lstStyle/>
              <a:p>
                <a:pPr algn="r">
                  <a:buNone/>
                </a:pPr>
                <a:r>
                  <a:rPr lang="en-GB" sz="1600" dirty="0"/>
                  <a:t>20</a:t>
                </a:r>
              </a:p>
            </p:txBody>
          </p:sp>
          <p:sp>
            <p:nvSpPr>
              <p:cNvPr id="265" name="TextBox 264">
                <a:extLst>
                  <a:ext uri="{FF2B5EF4-FFF2-40B4-BE49-F238E27FC236}">
                    <a16:creationId xmlns:a16="http://schemas.microsoft.com/office/drawing/2014/main" id="{F4F3FB12-C7D0-41D3-A0D7-BA1E39E72EB8}"/>
                  </a:ext>
                </a:extLst>
              </p:cNvPr>
              <p:cNvSpPr txBox="1"/>
              <p:nvPr/>
            </p:nvSpPr>
            <p:spPr>
              <a:xfrm>
                <a:off x="5204578" y="2523604"/>
                <a:ext cx="412292" cy="338554"/>
              </a:xfrm>
              <a:prstGeom prst="rect">
                <a:avLst/>
              </a:prstGeom>
              <a:noFill/>
            </p:spPr>
            <p:txBody>
              <a:bodyPr wrap="none" rtlCol="0" anchor="ctr" anchorCtr="0">
                <a:spAutoFit/>
              </a:bodyPr>
              <a:lstStyle/>
              <a:p>
                <a:pPr algn="r">
                  <a:buNone/>
                </a:pPr>
                <a:r>
                  <a:rPr lang="en-GB" sz="1600" dirty="0"/>
                  <a:t>30</a:t>
                </a:r>
              </a:p>
            </p:txBody>
          </p:sp>
          <p:sp>
            <p:nvSpPr>
              <p:cNvPr id="266" name="TextBox 265">
                <a:extLst>
                  <a:ext uri="{FF2B5EF4-FFF2-40B4-BE49-F238E27FC236}">
                    <a16:creationId xmlns:a16="http://schemas.microsoft.com/office/drawing/2014/main" id="{F92A637D-62EE-4ABF-A513-70AD66943E77}"/>
                  </a:ext>
                </a:extLst>
              </p:cNvPr>
              <p:cNvSpPr txBox="1"/>
              <p:nvPr/>
            </p:nvSpPr>
            <p:spPr>
              <a:xfrm>
                <a:off x="5204578" y="2972215"/>
                <a:ext cx="412292" cy="338554"/>
              </a:xfrm>
              <a:prstGeom prst="rect">
                <a:avLst/>
              </a:prstGeom>
              <a:noFill/>
            </p:spPr>
            <p:txBody>
              <a:bodyPr wrap="none" rtlCol="0" anchor="ctr" anchorCtr="0">
                <a:spAutoFit/>
              </a:bodyPr>
              <a:lstStyle/>
              <a:p>
                <a:pPr algn="r">
                  <a:buNone/>
                </a:pPr>
                <a:r>
                  <a:rPr lang="en-GB" sz="1600" dirty="0"/>
                  <a:t>40</a:t>
                </a:r>
              </a:p>
            </p:txBody>
          </p:sp>
          <p:sp>
            <p:nvSpPr>
              <p:cNvPr id="267" name="TextBox 266">
                <a:extLst>
                  <a:ext uri="{FF2B5EF4-FFF2-40B4-BE49-F238E27FC236}">
                    <a16:creationId xmlns:a16="http://schemas.microsoft.com/office/drawing/2014/main" id="{09E3D9D3-D1FD-44B5-8829-861AAE21BD0C}"/>
                  </a:ext>
                </a:extLst>
              </p:cNvPr>
              <p:cNvSpPr txBox="1"/>
              <p:nvPr/>
            </p:nvSpPr>
            <p:spPr>
              <a:xfrm>
                <a:off x="5204578" y="3420827"/>
                <a:ext cx="412292" cy="338554"/>
              </a:xfrm>
              <a:prstGeom prst="rect">
                <a:avLst/>
              </a:prstGeom>
              <a:noFill/>
            </p:spPr>
            <p:txBody>
              <a:bodyPr wrap="none" rtlCol="0" anchor="ctr" anchorCtr="0">
                <a:spAutoFit/>
              </a:bodyPr>
              <a:lstStyle/>
              <a:p>
                <a:pPr algn="r">
                  <a:buNone/>
                </a:pPr>
                <a:r>
                  <a:rPr lang="en-GB" sz="1600" dirty="0"/>
                  <a:t>50</a:t>
                </a:r>
              </a:p>
            </p:txBody>
          </p:sp>
          <p:sp>
            <p:nvSpPr>
              <p:cNvPr id="268" name="TextBox 267">
                <a:extLst>
                  <a:ext uri="{FF2B5EF4-FFF2-40B4-BE49-F238E27FC236}">
                    <a16:creationId xmlns:a16="http://schemas.microsoft.com/office/drawing/2014/main" id="{1F35A0CD-8FE2-40E5-B5E9-0B72EFE3A80C}"/>
                  </a:ext>
                </a:extLst>
              </p:cNvPr>
              <p:cNvSpPr txBox="1"/>
              <p:nvPr/>
            </p:nvSpPr>
            <p:spPr>
              <a:xfrm>
                <a:off x="5204578" y="3869436"/>
                <a:ext cx="412292" cy="338554"/>
              </a:xfrm>
              <a:prstGeom prst="rect">
                <a:avLst/>
              </a:prstGeom>
              <a:noFill/>
            </p:spPr>
            <p:txBody>
              <a:bodyPr wrap="none" rtlCol="0" anchor="ctr" anchorCtr="0">
                <a:spAutoFit/>
              </a:bodyPr>
              <a:lstStyle/>
              <a:p>
                <a:pPr algn="r">
                  <a:buNone/>
                </a:pPr>
                <a:r>
                  <a:rPr lang="en-GB" sz="1600" dirty="0"/>
                  <a:t>60</a:t>
                </a:r>
              </a:p>
            </p:txBody>
          </p:sp>
          <p:sp>
            <p:nvSpPr>
              <p:cNvPr id="269" name="TextBox 268">
                <a:extLst>
                  <a:ext uri="{FF2B5EF4-FFF2-40B4-BE49-F238E27FC236}">
                    <a16:creationId xmlns:a16="http://schemas.microsoft.com/office/drawing/2014/main" id="{B9054553-87A9-434D-8AD4-F65481F0EB6A}"/>
                  </a:ext>
                </a:extLst>
              </p:cNvPr>
              <p:cNvSpPr txBox="1"/>
              <p:nvPr/>
            </p:nvSpPr>
            <p:spPr>
              <a:xfrm>
                <a:off x="5204578" y="4318047"/>
                <a:ext cx="412292" cy="338554"/>
              </a:xfrm>
              <a:prstGeom prst="rect">
                <a:avLst/>
              </a:prstGeom>
              <a:noFill/>
            </p:spPr>
            <p:txBody>
              <a:bodyPr wrap="none" rtlCol="0" anchor="ctr" anchorCtr="0">
                <a:spAutoFit/>
              </a:bodyPr>
              <a:lstStyle/>
              <a:p>
                <a:pPr algn="r">
                  <a:buNone/>
                </a:pPr>
                <a:r>
                  <a:rPr lang="en-GB" sz="1600" dirty="0"/>
                  <a:t>70</a:t>
                </a:r>
              </a:p>
            </p:txBody>
          </p:sp>
          <p:sp>
            <p:nvSpPr>
              <p:cNvPr id="270" name="TextBox 269">
                <a:extLst>
                  <a:ext uri="{FF2B5EF4-FFF2-40B4-BE49-F238E27FC236}">
                    <a16:creationId xmlns:a16="http://schemas.microsoft.com/office/drawing/2014/main" id="{1FD2B65C-839D-403D-93A4-C429EDB7C841}"/>
                  </a:ext>
                </a:extLst>
              </p:cNvPr>
              <p:cNvSpPr txBox="1"/>
              <p:nvPr/>
            </p:nvSpPr>
            <p:spPr>
              <a:xfrm>
                <a:off x="5204578" y="4766657"/>
                <a:ext cx="412292" cy="338554"/>
              </a:xfrm>
              <a:prstGeom prst="rect">
                <a:avLst/>
              </a:prstGeom>
              <a:noFill/>
            </p:spPr>
            <p:txBody>
              <a:bodyPr wrap="none" rtlCol="0" anchor="ctr" anchorCtr="0">
                <a:spAutoFit/>
              </a:bodyPr>
              <a:lstStyle/>
              <a:p>
                <a:pPr algn="r">
                  <a:buNone/>
                </a:pPr>
                <a:r>
                  <a:rPr lang="en-GB" sz="1600" dirty="0"/>
                  <a:t>80</a:t>
                </a:r>
              </a:p>
            </p:txBody>
          </p:sp>
          <p:sp>
            <p:nvSpPr>
              <p:cNvPr id="271" name="TextBox 270">
                <a:extLst>
                  <a:ext uri="{FF2B5EF4-FFF2-40B4-BE49-F238E27FC236}">
                    <a16:creationId xmlns:a16="http://schemas.microsoft.com/office/drawing/2014/main" id="{46D6C287-86F1-4348-9AFB-8DB8CB207BA9}"/>
                  </a:ext>
                </a:extLst>
              </p:cNvPr>
              <p:cNvSpPr txBox="1"/>
              <p:nvPr/>
            </p:nvSpPr>
            <p:spPr>
              <a:xfrm>
                <a:off x="5204578" y="5215268"/>
                <a:ext cx="412292" cy="338554"/>
              </a:xfrm>
              <a:prstGeom prst="rect">
                <a:avLst/>
              </a:prstGeom>
              <a:noFill/>
            </p:spPr>
            <p:txBody>
              <a:bodyPr wrap="none" rtlCol="0" anchor="ctr" anchorCtr="0">
                <a:spAutoFit/>
              </a:bodyPr>
              <a:lstStyle/>
              <a:p>
                <a:pPr algn="r">
                  <a:buNone/>
                </a:pPr>
                <a:r>
                  <a:rPr lang="en-GB" sz="1600" dirty="0"/>
                  <a:t>90</a:t>
                </a:r>
              </a:p>
            </p:txBody>
          </p:sp>
          <p:sp>
            <p:nvSpPr>
              <p:cNvPr id="272" name="TextBox 271">
                <a:extLst>
                  <a:ext uri="{FF2B5EF4-FFF2-40B4-BE49-F238E27FC236}">
                    <a16:creationId xmlns:a16="http://schemas.microsoft.com/office/drawing/2014/main" id="{D8A6221D-192C-44F6-B1D8-919B127025E0}"/>
                  </a:ext>
                </a:extLst>
              </p:cNvPr>
              <p:cNvSpPr txBox="1"/>
              <p:nvPr/>
            </p:nvSpPr>
            <p:spPr>
              <a:xfrm>
                <a:off x="5090764" y="5663879"/>
                <a:ext cx="526106" cy="338554"/>
              </a:xfrm>
              <a:prstGeom prst="rect">
                <a:avLst/>
              </a:prstGeom>
              <a:noFill/>
            </p:spPr>
            <p:txBody>
              <a:bodyPr wrap="none" rtlCol="0" anchor="ctr" anchorCtr="0">
                <a:spAutoFit/>
              </a:bodyPr>
              <a:lstStyle/>
              <a:p>
                <a:pPr algn="r">
                  <a:buNone/>
                </a:pPr>
                <a:r>
                  <a:rPr lang="en-GB" sz="1600" dirty="0"/>
                  <a:t>100</a:t>
                </a:r>
              </a:p>
            </p:txBody>
          </p:sp>
        </p:grpSp>
      </p:grpSp>
      <p:sp>
        <p:nvSpPr>
          <p:cNvPr id="18" name="Content Placeholder 2">
            <a:extLst>
              <a:ext uri="{FF2B5EF4-FFF2-40B4-BE49-F238E27FC236}">
                <a16:creationId xmlns:a16="http://schemas.microsoft.com/office/drawing/2014/main" id="{FBB79F1F-4723-4D29-92EB-754377279DC8}"/>
              </a:ext>
            </a:extLst>
          </p:cNvPr>
          <p:cNvSpPr txBox="1">
            <a:spLocks/>
          </p:cNvSpPr>
          <p:nvPr/>
        </p:nvSpPr>
        <p:spPr>
          <a:xfrm>
            <a:off x="6192012" y="1256884"/>
            <a:ext cx="5390389"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Let’s practise our counting in twos using the hundred square. </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Watch the pattern carefully to 20. Can you describe what the pattern </a:t>
            </a:r>
            <a:r>
              <a:rPr lang="en-GB" sz="2000" i="1" dirty="0">
                <a:latin typeface="Arial" panose="020B0604020202020204" pitchFamily="34" charset="0"/>
                <a:cs typeface="Arial" panose="020B0604020202020204" pitchFamily="34" charset="0"/>
              </a:rPr>
              <a:t>looks</a:t>
            </a:r>
            <a:r>
              <a:rPr lang="en-GB" sz="2000" dirty="0">
                <a:latin typeface="Arial" panose="020B0604020202020204" pitchFamily="34" charset="0"/>
                <a:cs typeface="Arial" panose="020B0604020202020204" pitchFamily="34" charset="0"/>
              </a:rPr>
              <a:t> like?</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Move your body to </a:t>
            </a:r>
            <a:r>
              <a:rPr lang="en-GB" sz="2000" i="1" dirty="0">
                <a:latin typeface="Arial" panose="020B0604020202020204" pitchFamily="34" charset="0"/>
                <a:cs typeface="Arial" panose="020B0604020202020204" pitchFamily="34" charset="0"/>
              </a:rPr>
              <a:t>feel </a:t>
            </a:r>
            <a:r>
              <a:rPr lang="en-GB" sz="2000" dirty="0">
                <a:latin typeface="Arial" panose="020B0604020202020204" pitchFamily="34" charset="0"/>
                <a:cs typeface="Arial" panose="020B0604020202020204" pitchFamily="34" charset="0"/>
              </a:rPr>
              <a:t>the pattern! Point at each number and move your body to follow the numbers as you say them. </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Can you think how we can continue the pattern past 20? What will the pattern </a:t>
            </a:r>
            <a:r>
              <a:rPr lang="en-GB" sz="2000" i="1" dirty="0">
                <a:latin typeface="Arial" panose="020B0604020202020204" pitchFamily="34" charset="0"/>
                <a:cs typeface="Arial" panose="020B0604020202020204" pitchFamily="34" charset="0"/>
              </a:rPr>
              <a:t>look </a:t>
            </a:r>
            <a:r>
              <a:rPr lang="en-GB" sz="2000" dirty="0">
                <a:latin typeface="Arial" panose="020B0604020202020204" pitchFamily="34" charset="0"/>
                <a:cs typeface="Arial" panose="020B0604020202020204" pitchFamily="34" charset="0"/>
              </a:rPr>
              <a:t>like? What will it </a:t>
            </a:r>
            <a:r>
              <a:rPr lang="en-GB" sz="2000" i="1" dirty="0">
                <a:latin typeface="Arial" panose="020B0604020202020204" pitchFamily="34" charset="0"/>
                <a:cs typeface="Arial" panose="020B0604020202020204" pitchFamily="34" charset="0"/>
              </a:rPr>
              <a:t>feel </a:t>
            </a:r>
            <a:r>
              <a:rPr lang="en-GB" sz="2000" dirty="0">
                <a:latin typeface="Arial" panose="020B0604020202020204" pitchFamily="34" charset="0"/>
                <a:cs typeface="Arial" panose="020B0604020202020204" pitchFamily="34" charset="0"/>
              </a:rPr>
              <a:t>like?</a:t>
            </a:r>
          </a:p>
          <a:p>
            <a:pPr marL="0" indent="0">
              <a:lnSpc>
                <a:spcPct val="120000"/>
              </a:lnSpc>
              <a:spcBef>
                <a:spcPts val="600"/>
              </a:spcBef>
              <a:spcAft>
                <a:spcPts val="600"/>
              </a:spcAft>
              <a:buClr>
                <a:srgbClr val="585858"/>
              </a:buClr>
              <a:buNone/>
            </a:pPr>
            <a:endParaRPr lang="en-GB" sz="2000" dirty="0"/>
          </a:p>
          <a:p>
            <a:pPr>
              <a:lnSpc>
                <a:spcPct val="120000"/>
              </a:lnSpc>
              <a:spcBef>
                <a:spcPts val="600"/>
              </a:spcBef>
              <a:spcAft>
                <a:spcPts val="600"/>
              </a:spcAft>
              <a:buFont typeface="Arial" panose="020B0604020202020204" pitchFamily="34" charset="0"/>
              <a:buChar char="•"/>
            </a:pPr>
            <a:endParaRPr lang="en-GB" sz="2000" dirty="0"/>
          </a:p>
          <a:p>
            <a:pPr marL="0" indent="0">
              <a:lnSpc>
                <a:spcPct val="120000"/>
              </a:lnSpc>
              <a:spcBef>
                <a:spcPts val="600"/>
              </a:spcBef>
              <a:spcAft>
                <a:spcPts val="600"/>
              </a:spcAft>
              <a:buNone/>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p:txBody>
      </p:sp>
    </p:spTree>
    <p:extLst>
      <p:ext uri="{BB962C8B-B14F-4D97-AF65-F5344CB8AC3E}">
        <p14:creationId xmlns:p14="http://schemas.microsoft.com/office/powerpoint/2010/main" val="342762787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4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144"/>
                                        </p:tgtEl>
                                        <p:attrNameLst>
                                          <p:attrName>style.visibility</p:attrName>
                                        </p:attrNameLst>
                                      </p:cBhvr>
                                      <p:to>
                                        <p:strVal val="hidden"/>
                                      </p:to>
                                    </p:set>
                                  </p:childTnLst>
                                </p:cTn>
                              </p:par>
                              <p:par>
                                <p:cTn id="11" presetID="1" presetClass="entr" presetSubtype="0" fill="hold" grpId="0" nodeType="withEffect">
                                  <p:stCondLst>
                                    <p:cond delay="0"/>
                                  </p:stCondLst>
                                  <p:childTnLst>
                                    <p:set>
                                      <p:cBhvr>
                                        <p:cTn id="12" dur="1" fill="hold">
                                          <p:stCondLst>
                                            <p:cond delay="0"/>
                                          </p:stCondLst>
                                        </p:cTn>
                                        <p:tgtEl>
                                          <p:spTgt spid="14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xit" presetSubtype="0" fill="hold" grpId="1" nodeType="clickEffect">
                                  <p:stCondLst>
                                    <p:cond delay="0"/>
                                  </p:stCondLst>
                                  <p:childTnLst>
                                    <p:set>
                                      <p:cBhvr>
                                        <p:cTn id="16" dur="1" fill="hold">
                                          <p:stCondLst>
                                            <p:cond delay="0"/>
                                          </p:stCondLst>
                                        </p:cTn>
                                        <p:tgtEl>
                                          <p:spTgt spid="147"/>
                                        </p:tgtEl>
                                        <p:attrNameLst>
                                          <p:attrName>style.visibility</p:attrName>
                                        </p:attrNameLst>
                                      </p:cBhvr>
                                      <p:to>
                                        <p:strVal val="hidden"/>
                                      </p:to>
                                    </p:set>
                                  </p:childTnLst>
                                </p:cTn>
                              </p:par>
                              <p:par>
                                <p:cTn id="17" presetID="1" presetClass="entr" presetSubtype="0" fill="hold" grpId="0" nodeType="withEffect">
                                  <p:stCondLst>
                                    <p:cond delay="0"/>
                                  </p:stCondLst>
                                  <p:childTnLst>
                                    <p:set>
                                      <p:cBhvr>
                                        <p:cTn id="18" dur="1" fill="hold">
                                          <p:stCondLst>
                                            <p:cond delay="0"/>
                                          </p:stCondLst>
                                        </p:cTn>
                                        <p:tgtEl>
                                          <p:spTgt spid="14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1" nodeType="clickEffect">
                                  <p:stCondLst>
                                    <p:cond delay="0"/>
                                  </p:stCondLst>
                                  <p:childTnLst>
                                    <p:set>
                                      <p:cBhvr>
                                        <p:cTn id="22" dur="1" fill="hold">
                                          <p:stCondLst>
                                            <p:cond delay="0"/>
                                          </p:stCondLst>
                                        </p:cTn>
                                        <p:tgtEl>
                                          <p:spTgt spid="149"/>
                                        </p:tgtEl>
                                        <p:attrNameLst>
                                          <p:attrName>style.visibility</p:attrName>
                                        </p:attrNameLst>
                                      </p:cBhvr>
                                      <p:to>
                                        <p:strVal val="hidden"/>
                                      </p:to>
                                    </p:set>
                                  </p:childTnLst>
                                </p:cTn>
                              </p:par>
                              <p:par>
                                <p:cTn id="23" presetID="1" presetClass="entr" presetSubtype="0" fill="hold" grpId="0" nodeType="withEffect">
                                  <p:stCondLst>
                                    <p:cond delay="0"/>
                                  </p:stCondLst>
                                  <p:childTnLst>
                                    <p:set>
                                      <p:cBhvr>
                                        <p:cTn id="24" dur="1" fill="hold">
                                          <p:stCondLst>
                                            <p:cond delay="0"/>
                                          </p:stCondLst>
                                        </p:cTn>
                                        <p:tgtEl>
                                          <p:spTgt spid="151"/>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grpId="1" nodeType="clickEffect">
                                  <p:stCondLst>
                                    <p:cond delay="0"/>
                                  </p:stCondLst>
                                  <p:childTnLst>
                                    <p:set>
                                      <p:cBhvr>
                                        <p:cTn id="28" dur="1" fill="hold">
                                          <p:stCondLst>
                                            <p:cond delay="0"/>
                                          </p:stCondLst>
                                        </p:cTn>
                                        <p:tgtEl>
                                          <p:spTgt spid="151"/>
                                        </p:tgtEl>
                                        <p:attrNameLst>
                                          <p:attrName>style.visibility</p:attrName>
                                        </p:attrNameLst>
                                      </p:cBhvr>
                                      <p:to>
                                        <p:strVal val="hidden"/>
                                      </p:to>
                                    </p:set>
                                  </p:childTnLst>
                                </p:cTn>
                              </p:par>
                              <p:par>
                                <p:cTn id="29" presetID="1" presetClass="entr" presetSubtype="0" fill="hold" grpId="0" nodeType="withEffect">
                                  <p:stCondLst>
                                    <p:cond delay="0"/>
                                  </p:stCondLst>
                                  <p:childTnLst>
                                    <p:set>
                                      <p:cBhvr>
                                        <p:cTn id="30" dur="1" fill="hold">
                                          <p:stCondLst>
                                            <p:cond delay="0"/>
                                          </p:stCondLst>
                                        </p:cTn>
                                        <p:tgtEl>
                                          <p:spTgt spid="15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grpId="1" nodeType="clickEffect">
                                  <p:stCondLst>
                                    <p:cond delay="0"/>
                                  </p:stCondLst>
                                  <p:childTnLst>
                                    <p:set>
                                      <p:cBhvr>
                                        <p:cTn id="34" dur="1" fill="hold">
                                          <p:stCondLst>
                                            <p:cond delay="0"/>
                                          </p:stCondLst>
                                        </p:cTn>
                                        <p:tgtEl>
                                          <p:spTgt spid="153"/>
                                        </p:tgtEl>
                                        <p:attrNameLst>
                                          <p:attrName>style.visibility</p:attrName>
                                        </p:attrNameLst>
                                      </p:cBhvr>
                                      <p:to>
                                        <p:strVal val="hidden"/>
                                      </p:to>
                                    </p:set>
                                  </p:childTnLst>
                                </p:cTn>
                              </p:par>
                              <p:par>
                                <p:cTn id="35" presetID="1" presetClass="entr" presetSubtype="0" fill="hold" grpId="0" nodeType="withEffect">
                                  <p:stCondLst>
                                    <p:cond delay="0"/>
                                  </p:stCondLst>
                                  <p:childTnLst>
                                    <p:set>
                                      <p:cBhvr>
                                        <p:cTn id="36" dur="1" fill="hold">
                                          <p:stCondLst>
                                            <p:cond delay="0"/>
                                          </p:stCondLst>
                                        </p:cTn>
                                        <p:tgtEl>
                                          <p:spTgt spid="154"/>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xit" presetSubtype="0" fill="hold" grpId="1" nodeType="clickEffect">
                                  <p:stCondLst>
                                    <p:cond delay="0"/>
                                  </p:stCondLst>
                                  <p:childTnLst>
                                    <p:set>
                                      <p:cBhvr>
                                        <p:cTn id="40" dur="1" fill="hold">
                                          <p:stCondLst>
                                            <p:cond delay="0"/>
                                          </p:stCondLst>
                                        </p:cTn>
                                        <p:tgtEl>
                                          <p:spTgt spid="154"/>
                                        </p:tgtEl>
                                        <p:attrNameLst>
                                          <p:attrName>style.visibility</p:attrName>
                                        </p:attrNameLst>
                                      </p:cBhvr>
                                      <p:to>
                                        <p:strVal val="hidden"/>
                                      </p:to>
                                    </p:set>
                                  </p:childTnLst>
                                </p:cTn>
                              </p:par>
                              <p:par>
                                <p:cTn id="41" presetID="1" presetClass="entr" presetSubtype="0" fill="hold" grpId="0" nodeType="withEffect">
                                  <p:stCondLst>
                                    <p:cond delay="0"/>
                                  </p:stCondLst>
                                  <p:childTnLst>
                                    <p:set>
                                      <p:cBhvr>
                                        <p:cTn id="42" dur="1" fill="hold">
                                          <p:stCondLst>
                                            <p:cond delay="0"/>
                                          </p:stCondLst>
                                        </p:cTn>
                                        <p:tgtEl>
                                          <p:spTgt spid="157"/>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xit" presetSubtype="0" fill="hold" grpId="1" nodeType="clickEffect">
                                  <p:stCondLst>
                                    <p:cond delay="0"/>
                                  </p:stCondLst>
                                  <p:childTnLst>
                                    <p:set>
                                      <p:cBhvr>
                                        <p:cTn id="46" dur="1" fill="hold">
                                          <p:stCondLst>
                                            <p:cond delay="0"/>
                                          </p:stCondLst>
                                        </p:cTn>
                                        <p:tgtEl>
                                          <p:spTgt spid="157"/>
                                        </p:tgtEl>
                                        <p:attrNameLst>
                                          <p:attrName>style.visibility</p:attrName>
                                        </p:attrNameLst>
                                      </p:cBhvr>
                                      <p:to>
                                        <p:strVal val="hidden"/>
                                      </p:to>
                                    </p:set>
                                  </p:childTnLst>
                                </p:cTn>
                              </p:par>
                              <p:par>
                                <p:cTn id="47" presetID="1" presetClass="entr" presetSubtype="0" fill="hold" grpId="0" nodeType="withEffect">
                                  <p:stCondLst>
                                    <p:cond delay="0"/>
                                  </p:stCondLst>
                                  <p:childTnLst>
                                    <p:set>
                                      <p:cBhvr>
                                        <p:cTn id="48" dur="1" fill="hold">
                                          <p:stCondLst>
                                            <p:cond delay="0"/>
                                          </p:stCondLst>
                                        </p:cTn>
                                        <p:tgtEl>
                                          <p:spTgt spid="159"/>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xit" presetSubtype="0" fill="hold" grpId="1" nodeType="clickEffect">
                                  <p:stCondLst>
                                    <p:cond delay="0"/>
                                  </p:stCondLst>
                                  <p:childTnLst>
                                    <p:set>
                                      <p:cBhvr>
                                        <p:cTn id="52" dur="1" fill="hold">
                                          <p:stCondLst>
                                            <p:cond delay="0"/>
                                          </p:stCondLst>
                                        </p:cTn>
                                        <p:tgtEl>
                                          <p:spTgt spid="159"/>
                                        </p:tgtEl>
                                        <p:attrNameLst>
                                          <p:attrName>style.visibility</p:attrName>
                                        </p:attrNameLst>
                                      </p:cBhvr>
                                      <p:to>
                                        <p:strVal val="hidden"/>
                                      </p:to>
                                    </p:set>
                                  </p:childTnLst>
                                </p:cTn>
                              </p:par>
                              <p:par>
                                <p:cTn id="53" presetID="1" presetClass="entr" presetSubtype="0" fill="hold" grpId="0" nodeType="withEffect">
                                  <p:stCondLst>
                                    <p:cond delay="0"/>
                                  </p:stCondLst>
                                  <p:childTnLst>
                                    <p:set>
                                      <p:cBhvr>
                                        <p:cTn id="54" dur="1" fill="hold">
                                          <p:stCondLst>
                                            <p:cond delay="0"/>
                                          </p:stCondLst>
                                        </p:cTn>
                                        <p:tgtEl>
                                          <p:spTgt spid="161"/>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xit" presetSubtype="0" fill="hold" grpId="1" nodeType="clickEffect">
                                  <p:stCondLst>
                                    <p:cond delay="0"/>
                                  </p:stCondLst>
                                  <p:childTnLst>
                                    <p:set>
                                      <p:cBhvr>
                                        <p:cTn id="58" dur="1" fill="hold">
                                          <p:stCondLst>
                                            <p:cond delay="0"/>
                                          </p:stCondLst>
                                        </p:cTn>
                                        <p:tgtEl>
                                          <p:spTgt spid="161"/>
                                        </p:tgtEl>
                                        <p:attrNameLst>
                                          <p:attrName>style.visibility</p:attrName>
                                        </p:attrNameLst>
                                      </p:cBhvr>
                                      <p:to>
                                        <p:strVal val="hidden"/>
                                      </p:to>
                                    </p:set>
                                  </p:childTnLst>
                                </p:cTn>
                              </p:par>
                              <p:par>
                                <p:cTn id="59" presetID="1" presetClass="entr" presetSubtype="0" fill="hold" grpId="0" nodeType="withEffect">
                                  <p:stCondLst>
                                    <p:cond delay="0"/>
                                  </p:stCondLst>
                                  <p:childTnLst>
                                    <p:set>
                                      <p:cBhvr>
                                        <p:cTn id="60" dur="1" fill="hold">
                                          <p:stCondLst>
                                            <p:cond delay="0"/>
                                          </p:stCondLst>
                                        </p:cTn>
                                        <p:tgtEl>
                                          <p:spTgt spid="163"/>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xit" presetSubtype="0" fill="hold" grpId="1" nodeType="clickEffect">
                                  <p:stCondLst>
                                    <p:cond delay="0"/>
                                  </p:stCondLst>
                                  <p:childTnLst>
                                    <p:set>
                                      <p:cBhvr>
                                        <p:cTn id="64" dur="1" fill="hold">
                                          <p:stCondLst>
                                            <p:cond delay="0"/>
                                          </p:stCondLst>
                                        </p:cTn>
                                        <p:tgtEl>
                                          <p:spTgt spid="163"/>
                                        </p:tgtEl>
                                        <p:attrNameLst>
                                          <p:attrName>style.visibility</p:attrName>
                                        </p:attrNameLst>
                                      </p:cBhvr>
                                      <p:to>
                                        <p:strVal val="hidden"/>
                                      </p:to>
                                    </p:set>
                                  </p:childTnLst>
                                </p:cTn>
                              </p:par>
                              <p:par>
                                <p:cTn id="65" presetID="1" presetClass="entr" presetSubtype="0" fill="hold" grpId="0" nodeType="withEffect">
                                  <p:stCondLst>
                                    <p:cond delay="0"/>
                                  </p:stCondLst>
                                  <p:childTnLst>
                                    <p:set>
                                      <p:cBhvr>
                                        <p:cTn id="66" dur="1" fill="hold">
                                          <p:stCondLst>
                                            <p:cond delay="0"/>
                                          </p:stCondLst>
                                        </p:cTn>
                                        <p:tgtEl>
                                          <p:spTgt spid="164"/>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xit" presetSubtype="0" fill="hold" grpId="1" nodeType="clickEffect">
                                  <p:stCondLst>
                                    <p:cond delay="0"/>
                                  </p:stCondLst>
                                  <p:childTnLst>
                                    <p:set>
                                      <p:cBhvr>
                                        <p:cTn id="70" dur="1" fill="hold">
                                          <p:stCondLst>
                                            <p:cond delay="0"/>
                                          </p:stCondLst>
                                        </p:cTn>
                                        <p:tgtEl>
                                          <p:spTgt spid="164"/>
                                        </p:tgtEl>
                                        <p:attrNameLst>
                                          <p:attrName>style.visibility</p:attrName>
                                        </p:attrNameLst>
                                      </p:cBhvr>
                                      <p:to>
                                        <p:strVal val="hidden"/>
                                      </p:to>
                                    </p:set>
                                  </p:childTnLst>
                                </p:cTn>
                              </p:par>
                              <p:par>
                                <p:cTn id="71" presetID="1" presetClass="entr" presetSubtype="0" fill="hold" grpId="0" nodeType="withEffect">
                                  <p:stCondLst>
                                    <p:cond delay="0"/>
                                  </p:stCondLst>
                                  <p:childTnLst>
                                    <p:set>
                                      <p:cBhvr>
                                        <p:cTn id="72" dur="1" fill="hold">
                                          <p:stCondLst>
                                            <p:cond delay="0"/>
                                          </p:stCondLst>
                                        </p:cTn>
                                        <p:tgtEl>
                                          <p:spTgt spid="167"/>
                                        </p:tgtEl>
                                        <p:attrNameLst>
                                          <p:attrName>style.visibility</p:attrName>
                                        </p:attrNameLst>
                                      </p:cBhvr>
                                      <p:to>
                                        <p:strVal val="visible"/>
                                      </p:to>
                                    </p:set>
                                  </p:childTnLst>
                                </p:cTn>
                              </p:par>
                            </p:childTnLst>
                          </p:cTn>
                        </p:par>
                      </p:childTnLst>
                    </p:cTn>
                  </p:par>
                  <p:par>
                    <p:cTn id="73" fill="hold">
                      <p:stCondLst>
                        <p:cond delay="indefinite"/>
                      </p:stCondLst>
                      <p:childTnLst>
                        <p:par>
                          <p:cTn id="74" fill="hold">
                            <p:stCondLst>
                              <p:cond delay="0"/>
                            </p:stCondLst>
                            <p:childTnLst>
                              <p:par>
                                <p:cTn id="75" presetID="1" presetClass="exit" presetSubtype="0" fill="hold" grpId="1" nodeType="clickEffect">
                                  <p:stCondLst>
                                    <p:cond delay="0"/>
                                  </p:stCondLst>
                                  <p:childTnLst>
                                    <p:set>
                                      <p:cBhvr>
                                        <p:cTn id="76" dur="1" fill="hold">
                                          <p:stCondLst>
                                            <p:cond delay="0"/>
                                          </p:stCondLst>
                                        </p:cTn>
                                        <p:tgtEl>
                                          <p:spTgt spid="167"/>
                                        </p:tgtEl>
                                        <p:attrNameLst>
                                          <p:attrName>style.visibility</p:attrName>
                                        </p:attrNameLst>
                                      </p:cBhvr>
                                      <p:to>
                                        <p:strVal val="hidden"/>
                                      </p:to>
                                    </p:set>
                                  </p:childTnLst>
                                </p:cTn>
                              </p:par>
                              <p:par>
                                <p:cTn id="77" presetID="1" presetClass="entr" presetSubtype="0" fill="hold" grpId="0" nodeType="withEffect">
                                  <p:stCondLst>
                                    <p:cond delay="0"/>
                                  </p:stCondLst>
                                  <p:childTnLst>
                                    <p:set>
                                      <p:cBhvr>
                                        <p:cTn id="78" dur="1" fill="hold">
                                          <p:stCondLst>
                                            <p:cond delay="0"/>
                                          </p:stCondLst>
                                        </p:cTn>
                                        <p:tgtEl>
                                          <p:spTgt spid="169"/>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xit" presetSubtype="0" fill="hold" grpId="1" nodeType="clickEffect">
                                  <p:stCondLst>
                                    <p:cond delay="0"/>
                                  </p:stCondLst>
                                  <p:childTnLst>
                                    <p:set>
                                      <p:cBhvr>
                                        <p:cTn id="82" dur="1" fill="hold">
                                          <p:stCondLst>
                                            <p:cond delay="0"/>
                                          </p:stCondLst>
                                        </p:cTn>
                                        <p:tgtEl>
                                          <p:spTgt spid="169"/>
                                        </p:tgtEl>
                                        <p:attrNameLst>
                                          <p:attrName>style.visibility</p:attrName>
                                        </p:attrNameLst>
                                      </p:cBhvr>
                                      <p:to>
                                        <p:strVal val="hidden"/>
                                      </p:to>
                                    </p:set>
                                  </p:childTnLst>
                                </p:cTn>
                              </p:par>
                              <p:par>
                                <p:cTn id="83" presetID="1" presetClass="entr" presetSubtype="0" fill="hold" grpId="0" nodeType="withEffect">
                                  <p:stCondLst>
                                    <p:cond delay="0"/>
                                  </p:stCondLst>
                                  <p:childTnLst>
                                    <p:set>
                                      <p:cBhvr>
                                        <p:cTn id="84" dur="1" fill="hold">
                                          <p:stCondLst>
                                            <p:cond delay="0"/>
                                          </p:stCondLst>
                                        </p:cTn>
                                        <p:tgtEl>
                                          <p:spTgt spid="178"/>
                                        </p:tgtEl>
                                        <p:attrNameLst>
                                          <p:attrName>style.visibility</p:attrName>
                                        </p:attrNameLst>
                                      </p:cBhvr>
                                      <p:to>
                                        <p:strVal val="visible"/>
                                      </p:to>
                                    </p:set>
                                  </p:childTnLst>
                                </p:cTn>
                              </p:par>
                            </p:childTnLst>
                          </p:cTn>
                        </p:par>
                      </p:childTnLst>
                    </p:cTn>
                  </p:par>
                  <p:par>
                    <p:cTn id="85" fill="hold">
                      <p:stCondLst>
                        <p:cond delay="indefinite"/>
                      </p:stCondLst>
                      <p:childTnLst>
                        <p:par>
                          <p:cTn id="86" fill="hold">
                            <p:stCondLst>
                              <p:cond delay="0"/>
                            </p:stCondLst>
                            <p:childTnLst>
                              <p:par>
                                <p:cTn id="87" presetID="1" presetClass="exit" presetSubtype="0" fill="hold" grpId="1" nodeType="clickEffect">
                                  <p:stCondLst>
                                    <p:cond delay="0"/>
                                  </p:stCondLst>
                                  <p:childTnLst>
                                    <p:set>
                                      <p:cBhvr>
                                        <p:cTn id="88" dur="1" fill="hold">
                                          <p:stCondLst>
                                            <p:cond delay="0"/>
                                          </p:stCondLst>
                                        </p:cTn>
                                        <p:tgtEl>
                                          <p:spTgt spid="178"/>
                                        </p:tgtEl>
                                        <p:attrNameLst>
                                          <p:attrName>style.visibility</p:attrName>
                                        </p:attrNameLst>
                                      </p:cBhvr>
                                      <p:to>
                                        <p:strVal val="hidden"/>
                                      </p:to>
                                    </p:set>
                                  </p:childTnLst>
                                </p:cTn>
                              </p:par>
                              <p:par>
                                <p:cTn id="89" presetID="1" presetClass="entr" presetSubtype="0" fill="hold" grpId="0" nodeType="withEffect">
                                  <p:stCondLst>
                                    <p:cond delay="0"/>
                                  </p:stCondLst>
                                  <p:childTnLst>
                                    <p:set>
                                      <p:cBhvr>
                                        <p:cTn id="90" dur="1" fill="hold">
                                          <p:stCondLst>
                                            <p:cond delay="0"/>
                                          </p:stCondLst>
                                        </p:cTn>
                                        <p:tgtEl>
                                          <p:spTgt spid="275"/>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1" presetClass="exit" presetSubtype="0" fill="hold" grpId="1" nodeType="clickEffect">
                                  <p:stCondLst>
                                    <p:cond delay="0"/>
                                  </p:stCondLst>
                                  <p:childTnLst>
                                    <p:set>
                                      <p:cBhvr>
                                        <p:cTn id="94" dur="1" fill="hold">
                                          <p:stCondLst>
                                            <p:cond delay="0"/>
                                          </p:stCondLst>
                                        </p:cTn>
                                        <p:tgtEl>
                                          <p:spTgt spid="275"/>
                                        </p:tgtEl>
                                        <p:attrNameLst>
                                          <p:attrName>style.visibility</p:attrName>
                                        </p:attrNameLst>
                                      </p:cBhvr>
                                      <p:to>
                                        <p:strVal val="hidden"/>
                                      </p:to>
                                    </p:set>
                                  </p:childTnLst>
                                </p:cTn>
                              </p:par>
                              <p:par>
                                <p:cTn id="95" presetID="1" presetClass="entr" presetSubtype="0" fill="hold" grpId="0" nodeType="withEffect">
                                  <p:stCondLst>
                                    <p:cond delay="0"/>
                                  </p:stCondLst>
                                  <p:childTnLst>
                                    <p:set>
                                      <p:cBhvr>
                                        <p:cTn id="96" dur="1" fill="hold">
                                          <p:stCondLst>
                                            <p:cond delay="0"/>
                                          </p:stCondLst>
                                        </p:cTn>
                                        <p:tgtEl>
                                          <p:spTgt spid="276"/>
                                        </p:tgtEl>
                                        <p:attrNameLst>
                                          <p:attrName>style.visibility</p:attrName>
                                        </p:attrNameLst>
                                      </p:cBhvr>
                                      <p:to>
                                        <p:strVal val="visible"/>
                                      </p:to>
                                    </p:set>
                                  </p:childTnLst>
                                </p:cTn>
                              </p:par>
                            </p:childTnLst>
                          </p:cTn>
                        </p:par>
                      </p:childTnLst>
                    </p:cTn>
                  </p:par>
                  <p:par>
                    <p:cTn id="97" fill="hold">
                      <p:stCondLst>
                        <p:cond delay="indefinite"/>
                      </p:stCondLst>
                      <p:childTnLst>
                        <p:par>
                          <p:cTn id="98" fill="hold">
                            <p:stCondLst>
                              <p:cond delay="0"/>
                            </p:stCondLst>
                            <p:childTnLst>
                              <p:par>
                                <p:cTn id="99" presetID="1" presetClass="exit" presetSubtype="0" fill="hold" grpId="1" nodeType="clickEffect">
                                  <p:stCondLst>
                                    <p:cond delay="0"/>
                                  </p:stCondLst>
                                  <p:childTnLst>
                                    <p:set>
                                      <p:cBhvr>
                                        <p:cTn id="100" dur="1" fill="hold">
                                          <p:stCondLst>
                                            <p:cond delay="0"/>
                                          </p:stCondLst>
                                        </p:cTn>
                                        <p:tgtEl>
                                          <p:spTgt spid="276"/>
                                        </p:tgtEl>
                                        <p:attrNameLst>
                                          <p:attrName>style.visibility</p:attrName>
                                        </p:attrNameLst>
                                      </p:cBhvr>
                                      <p:to>
                                        <p:strVal val="hidden"/>
                                      </p:to>
                                    </p:set>
                                  </p:childTnLst>
                                </p:cTn>
                              </p:par>
                              <p:par>
                                <p:cTn id="101" presetID="1" presetClass="entr" presetSubtype="0" fill="hold" grpId="0" nodeType="withEffect">
                                  <p:stCondLst>
                                    <p:cond delay="0"/>
                                  </p:stCondLst>
                                  <p:childTnLst>
                                    <p:set>
                                      <p:cBhvr>
                                        <p:cTn id="102" dur="1" fill="hold">
                                          <p:stCondLst>
                                            <p:cond delay="0"/>
                                          </p:stCondLst>
                                        </p:cTn>
                                        <p:tgtEl>
                                          <p:spTgt spid="279"/>
                                        </p:tgtEl>
                                        <p:attrNameLst>
                                          <p:attrName>style.visibility</p:attrName>
                                        </p:attrNameLst>
                                      </p:cBhvr>
                                      <p:to>
                                        <p:strVal val="visible"/>
                                      </p:to>
                                    </p:set>
                                  </p:childTnLst>
                                </p:cTn>
                              </p:par>
                            </p:childTnLst>
                          </p:cTn>
                        </p:par>
                      </p:childTnLst>
                    </p:cTn>
                  </p:par>
                  <p:par>
                    <p:cTn id="103" fill="hold">
                      <p:stCondLst>
                        <p:cond delay="indefinite"/>
                      </p:stCondLst>
                      <p:childTnLst>
                        <p:par>
                          <p:cTn id="104" fill="hold">
                            <p:stCondLst>
                              <p:cond delay="0"/>
                            </p:stCondLst>
                            <p:childTnLst>
                              <p:par>
                                <p:cTn id="105" presetID="1" presetClass="exit" presetSubtype="0" fill="hold" grpId="1" nodeType="clickEffect">
                                  <p:stCondLst>
                                    <p:cond delay="0"/>
                                  </p:stCondLst>
                                  <p:childTnLst>
                                    <p:set>
                                      <p:cBhvr>
                                        <p:cTn id="106" dur="1" fill="hold">
                                          <p:stCondLst>
                                            <p:cond delay="0"/>
                                          </p:stCondLst>
                                        </p:cTn>
                                        <p:tgtEl>
                                          <p:spTgt spid="279"/>
                                        </p:tgtEl>
                                        <p:attrNameLst>
                                          <p:attrName>style.visibility</p:attrName>
                                        </p:attrNameLst>
                                      </p:cBhvr>
                                      <p:to>
                                        <p:strVal val="hidden"/>
                                      </p:to>
                                    </p:set>
                                  </p:childTnLst>
                                </p:cTn>
                              </p:par>
                              <p:par>
                                <p:cTn id="107" presetID="1" presetClass="entr" presetSubtype="0" fill="hold" grpId="0" nodeType="withEffect">
                                  <p:stCondLst>
                                    <p:cond delay="0"/>
                                  </p:stCondLst>
                                  <p:childTnLst>
                                    <p:set>
                                      <p:cBhvr>
                                        <p:cTn id="108" dur="1" fill="hold">
                                          <p:stCondLst>
                                            <p:cond delay="0"/>
                                          </p:stCondLst>
                                        </p:cTn>
                                        <p:tgtEl>
                                          <p:spTgt spid="281"/>
                                        </p:tgtEl>
                                        <p:attrNameLst>
                                          <p:attrName>style.visibility</p:attrName>
                                        </p:attrNameLst>
                                      </p:cBhvr>
                                      <p:to>
                                        <p:strVal val="visible"/>
                                      </p:to>
                                    </p:set>
                                  </p:childTnLst>
                                </p:cTn>
                              </p:par>
                            </p:childTnLst>
                          </p:cTn>
                        </p:par>
                      </p:childTnLst>
                    </p:cTn>
                  </p:par>
                  <p:par>
                    <p:cTn id="109" fill="hold">
                      <p:stCondLst>
                        <p:cond delay="indefinite"/>
                      </p:stCondLst>
                      <p:childTnLst>
                        <p:par>
                          <p:cTn id="110" fill="hold">
                            <p:stCondLst>
                              <p:cond delay="0"/>
                            </p:stCondLst>
                            <p:childTnLst>
                              <p:par>
                                <p:cTn id="111" presetID="1" presetClass="exit" presetSubtype="0" fill="hold" grpId="1" nodeType="clickEffect">
                                  <p:stCondLst>
                                    <p:cond delay="0"/>
                                  </p:stCondLst>
                                  <p:childTnLst>
                                    <p:set>
                                      <p:cBhvr>
                                        <p:cTn id="112" dur="1" fill="hold">
                                          <p:stCondLst>
                                            <p:cond delay="0"/>
                                          </p:stCondLst>
                                        </p:cTn>
                                        <p:tgtEl>
                                          <p:spTgt spid="281"/>
                                        </p:tgtEl>
                                        <p:attrNameLst>
                                          <p:attrName>style.visibility</p:attrName>
                                        </p:attrNameLst>
                                      </p:cBhvr>
                                      <p:to>
                                        <p:strVal val="hidden"/>
                                      </p:to>
                                    </p:set>
                                  </p:childTnLst>
                                </p:cTn>
                              </p:par>
                              <p:par>
                                <p:cTn id="113" presetID="1" presetClass="entr" presetSubtype="0" fill="hold" grpId="0" nodeType="withEffect">
                                  <p:stCondLst>
                                    <p:cond delay="0"/>
                                  </p:stCondLst>
                                  <p:childTnLst>
                                    <p:set>
                                      <p:cBhvr>
                                        <p:cTn id="114" dur="1" fill="hold">
                                          <p:stCondLst>
                                            <p:cond delay="0"/>
                                          </p:stCondLst>
                                        </p:cTn>
                                        <p:tgtEl>
                                          <p:spTgt spid="283"/>
                                        </p:tgtEl>
                                        <p:attrNameLst>
                                          <p:attrName>style.visibility</p:attrName>
                                        </p:attrNameLst>
                                      </p:cBhvr>
                                      <p:to>
                                        <p:strVal val="visible"/>
                                      </p:to>
                                    </p:set>
                                  </p:childTnLst>
                                </p:cTn>
                              </p:par>
                            </p:childTnLst>
                          </p:cTn>
                        </p:par>
                      </p:childTnLst>
                    </p:cTn>
                  </p:par>
                  <p:par>
                    <p:cTn id="115" fill="hold">
                      <p:stCondLst>
                        <p:cond delay="indefinite"/>
                      </p:stCondLst>
                      <p:childTnLst>
                        <p:par>
                          <p:cTn id="116" fill="hold">
                            <p:stCondLst>
                              <p:cond delay="0"/>
                            </p:stCondLst>
                            <p:childTnLst>
                              <p:par>
                                <p:cTn id="117" presetID="1" presetClass="exit" presetSubtype="0" fill="hold" grpId="1" nodeType="clickEffect">
                                  <p:stCondLst>
                                    <p:cond delay="0"/>
                                  </p:stCondLst>
                                  <p:childTnLst>
                                    <p:set>
                                      <p:cBhvr>
                                        <p:cTn id="118" dur="1" fill="hold">
                                          <p:stCondLst>
                                            <p:cond delay="0"/>
                                          </p:stCondLst>
                                        </p:cTn>
                                        <p:tgtEl>
                                          <p:spTgt spid="283"/>
                                        </p:tgtEl>
                                        <p:attrNameLst>
                                          <p:attrName>style.visibility</p:attrName>
                                        </p:attrNameLst>
                                      </p:cBhvr>
                                      <p:to>
                                        <p:strVal val="hidden"/>
                                      </p:to>
                                    </p:set>
                                  </p:childTnLst>
                                </p:cTn>
                              </p:par>
                              <p:par>
                                <p:cTn id="119" presetID="1" presetClass="entr" presetSubtype="0" fill="hold" grpId="0" nodeType="withEffect">
                                  <p:stCondLst>
                                    <p:cond delay="0"/>
                                  </p:stCondLst>
                                  <p:childTnLst>
                                    <p:set>
                                      <p:cBhvr>
                                        <p:cTn id="120" dur="1" fill="hold">
                                          <p:stCondLst>
                                            <p:cond delay="0"/>
                                          </p:stCondLst>
                                        </p:cTn>
                                        <p:tgtEl>
                                          <p:spTgt spid="285"/>
                                        </p:tgtEl>
                                        <p:attrNameLst>
                                          <p:attrName>style.visibility</p:attrName>
                                        </p:attrNameLst>
                                      </p:cBhvr>
                                      <p:to>
                                        <p:strVal val="visible"/>
                                      </p:to>
                                    </p:set>
                                  </p:childTnLst>
                                </p:cTn>
                              </p:par>
                            </p:childTnLst>
                          </p:cTn>
                        </p:par>
                      </p:childTnLst>
                    </p:cTn>
                  </p:par>
                  <p:par>
                    <p:cTn id="121" fill="hold">
                      <p:stCondLst>
                        <p:cond delay="indefinite"/>
                      </p:stCondLst>
                      <p:childTnLst>
                        <p:par>
                          <p:cTn id="122" fill="hold">
                            <p:stCondLst>
                              <p:cond delay="0"/>
                            </p:stCondLst>
                            <p:childTnLst>
                              <p:par>
                                <p:cTn id="123" presetID="1" presetClass="exit" presetSubtype="0" fill="hold" grpId="1" nodeType="clickEffect">
                                  <p:stCondLst>
                                    <p:cond delay="0"/>
                                  </p:stCondLst>
                                  <p:childTnLst>
                                    <p:set>
                                      <p:cBhvr>
                                        <p:cTn id="124" dur="1" fill="hold">
                                          <p:stCondLst>
                                            <p:cond delay="0"/>
                                          </p:stCondLst>
                                        </p:cTn>
                                        <p:tgtEl>
                                          <p:spTgt spid="285"/>
                                        </p:tgtEl>
                                        <p:attrNameLst>
                                          <p:attrName>style.visibility</p:attrName>
                                        </p:attrNameLst>
                                      </p:cBhvr>
                                      <p:to>
                                        <p:strVal val="hidden"/>
                                      </p:to>
                                    </p:set>
                                  </p:childTnLst>
                                </p:cTn>
                              </p:par>
                              <p:par>
                                <p:cTn id="125" presetID="1" presetClass="entr" presetSubtype="0" fill="hold" grpId="0" nodeType="withEffect">
                                  <p:stCondLst>
                                    <p:cond delay="0"/>
                                  </p:stCondLst>
                                  <p:childTnLst>
                                    <p:set>
                                      <p:cBhvr>
                                        <p:cTn id="126" dur="1" fill="hold">
                                          <p:stCondLst>
                                            <p:cond delay="0"/>
                                          </p:stCondLst>
                                        </p:cTn>
                                        <p:tgtEl>
                                          <p:spTgt spid="286"/>
                                        </p:tgtEl>
                                        <p:attrNameLst>
                                          <p:attrName>style.visibility</p:attrName>
                                        </p:attrNameLst>
                                      </p:cBhvr>
                                      <p:to>
                                        <p:strVal val="visible"/>
                                      </p:to>
                                    </p:set>
                                  </p:childTnLst>
                                </p:cTn>
                              </p:par>
                            </p:childTnLst>
                          </p:cTn>
                        </p:par>
                      </p:childTnLst>
                    </p:cTn>
                  </p:par>
                  <p:par>
                    <p:cTn id="127" fill="hold">
                      <p:stCondLst>
                        <p:cond delay="indefinite"/>
                      </p:stCondLst>
                      <p:childTnLst>
                        <p:par>
                          <p:cTn id="128" fill="hold">
                            <p:stCondLst>
                              <p:cond delay="0"/>
                            </p:stCondLst>
                            <p:childTnLst>
                              <p:par>
                                <p:cTn id="129" presetID="1" presetClass="exit" presetSubtype="0" fill="hold" grpId="1" nodeType="clickEffect">
                                  <p:stCondLst>
                                    <p:cond delay="0"/>
                                  </p:stCondLst>
                                  <p:childTnLst>
                                    <p:set>
                                      <p:cBhvr>
                                        <p:cTn id="130" dur="1" fill="hold">
                                          <p:stCondLst>
                                            <p:cond delay="0"/>
                                          </p:stCondLst>
                                        </p:cTn>
                                        <p:tgtEl>
                                          <p:spTgt spid="286"/>
                                        </p:tgtEl>
                                        <p:attrNameLst>
                                          <p:attrName>style.visibility</p:attrName>
                                        </p:attrNameLst>
                                      </p:cBhvr>
                                      <p:to>
                                        <p:strVal val="hidden"/>
                                      </p:to>
                                    </p:set>
                                  </p:childTnLst>
                                </p:cTn>
                              </p:par>
                              <p:par>
                                <p:cTn id="131" presetID="1" presetClass="entr" presetSubtype="0" fill="hold" grpId="0" nodeType="withEffect">
                                  <p:stCondLst>
                                    <p:cond delay="0"/>
                                  </p:stCondLst>
                                  <p:childTnLst>
                                    <p:set>
                                      <p:cBhvr>
                                        <p:cTn id="132" dur="1" fill="hold">
                                          <p:stCondLst>
                                            <p:cond delay="0"/>
                                          </p:stCondLst>
                                        </p:cTn>
                                        <p:tgtEl>
                                          <p:spTgt spid="289"/>
                                        </p:tgtEl>
                                        <p:attrNameLst>
                                          <p:attrName>style.visibility</p:attrName>
                                        </p:attrNameLst>
                                      </p:cBhvr>
                                      <p:to>
                                        <p:strVal val="visible"/>
                                      </p:to>
                                    </p:set>
                                  </p:childTnLst>
                                </p:cTn>
                              </p:par>
                            </p:childTnLst>
                          </p:cTn>
                        </p:par>
                      </p:childTnLst>
                    </p:cTn>
                  </p:par>
                  <p:par>
                    <p:cTn id="133" fill="hold">
                      <p:stCondLst>
                        <p:cond delay="indefinite"/>
                      </p:stCondLst>
                      <p:childTnLst>
                        <p:par>
                          <p:cTn id="134" fill="hold">
                            <p:stCondLst>
                              <p:cond delay="0"/>
                            </p:stCondLst>
                            <p:childTnLst>
                              <p:par>
                                <p:cTn id="135" presetID="1" presetClass="exit" presetSubtype="0" fill="hold" grpId="1" nodeType="clickEffect">
                                  <p:stCondLst>
                                    <p:cond delay="0"/>
                                  </p:stCondLst>
                                  <p:childTnLst>
                                    <p:set>
                                      <p:cBhvr>
                                        <p:cTn id="136" dur="1" fill="hold">
                                          <p:stCondLst>
                                            <p:cond delay="0"/>
                                          </p:stCondLst>
                                        </p:cTn>
                                        <p:tgtEl>
                                          <p:spTgt spid="289"/>
                                        </p:tgtEl>
                                        <p:attrNameLst>
                                          <p:attrName>style.visibility</p:attrName>
                                        </p:attrNameLst>
                                      </p:cBhvr>
                                      <p:to>
                                        <p:strVal val="hidden"/>
                                      </p:to>
                                    </p:set>
                                  </p:childTnLst>
                                </p:cTn>
                              </p:par>
                              <p:par>
                                <p:cTn id="137" presetID="1" presetClass="entr" presetSubtype="0" fill="hold" grpId="0" nodeType="withEffect">
                                  <p:stCondLst>
                                    <p:cond delay="0"/>
                                  </p:stCondLst>
                                  <p:childTnLst>
                                    <p:set>
                                      <p:cBhvr>
                                        <p:cTn id="138" dur="1" fill="hold">
                                          <p:stCondLst>
                                            <p:cond delay="0"/>
                                          </p:stCondLst>
                                        </p:cTn>
                                        <p:tgtEl>
                                          <p:spTgt spid="291"/>
                                        </p:tgtEl>
                                        <p:attrNameLst>
                                          <p:attrName>style.visibility</p:attrName>
                                        </p:attrNameLst>
                                      </p:cBhvr>
                                      <p:to>
                                        <p:strVal val="visible"/>
                                      </p:to>
                                    </p:set>
                                  </p:childTnLst>
                                </p:cTn>
                              </p:par>
                            </p:childTnLst>
                          </p:cTn>
                        </p:par>
                      </p:childTnLst>
                    </p:cTn>
                  </p:par>
                  <p:par>
                    <p:cTn id="139" fill="hold">
                      <p:stCondLst>
                        <p:cond delay="indefinite"/>
                      </p:stCondLst>
                      <p:childTnLst>
                        <p:par>
                          <p:cTn id="140" fill="hold">
                            <p:stCondLst>
                              <p:cond delay="0"/>
                            </p:stCondLst>
                            <p:childTnLst>
                              <p:par>
                                <p:cTn id="141" presetID="1" presetClass="exit" presetSubtype="0" fill="hold" grpId="1" nodeType="clickEffect">
                                  <p:stCondLst>
                                    <p:cond delay="0"/>
                                  </p:stCondLst>
                                  <p:childTnLst>
                                    <p:set>
                                      <p:cBhvr>
                                        <p:cTn id="142" dur="1" fill="hold">
                                          <p:stCondLst>
                                            <p:cond delay="0"/>
                                          </p:stCondLst>
                                        </p:cTn>
                                        <p:tgtEl>
                                          <p:spTgt spid="291"/>
                                        </p:tgtEl>
                                        <p:attrNameLst>
                                          <p:attrName>style.visibility</p:attrName>
                                        </p:attrNameLst>
                                      </p:cBhvr>
                                      <p:to>
                                        <p:strVal val="hidden"/>
                                      </p:to>
                                    </p:set>
                                  </p:childTnLst>
                                </p:cTn>
                              </p:par>
                              <p:par>
                                <p:cTn id="143" presetID="1" presetClass="entr" presetSubtype="0" fill="hold" grpId="0" nodeType="withEffect">
                                  <p:stCondLst>
                                    <p:cond delay="0"/>
                                  </p:stCondLst>
                                  <p:childTnLst>
                                    <p:set>
                                      <p:cBhvr>
                                        <p:cTn id="144" dur="1" fill="hold">
                                          <p:stCondLst>
                                            <p:cond delay="0"/>
                                          </p:stCondLst>
                                        </p:cTn>
                                        <p:tgtEl>
                                          <p:spTgt spid="293"/>
                                        </p:tgtEl>
                                        <p:attrNameLst>
                                          <p:attrName>style.visibility</p:attrName>
                                        </p:attrNameLst>
                                      </p:cBhvr>
                                      <p:to>
                                        <p:strVal val="visible"/>
                                      </p:to>
                                    </p:set>
                                  </p:childTnLst>
                                </p:cTn>
                              </p:par>
                            </p:childTnLst>
                          </p:cTn>
                        </p:par>
                      </p:childTnLst>
                    </p:cTn>
                  </p:par>
                  <p:par>
                    <p:cTn id="145" fill="hold">
                      <p:stCondLst>
                        <p:cond delay="indefinite"/>
                      </p:stCondLst>
                      <p:childTnLst>
                        <p:par>
                          <p:cTn id="146" fill="hold">
                            <p:stCondLst>
                              <p:cond delay="0"/>
                            </p:stCondLst>
                            <p:childTnLst>
                              <p:par>
                                <p:cTn id="147" presetID="1" presetClass="exit" presetSubtype="0" fill="hold" grpId="1" nodeType="clickEffect">
                                  <p:stCondLst>
                                    <p:cond delay="0"/>
                                  </p:stCondLst>
                                  <p:childTnLst>
                                    <p:set>
                                      <p:cBhvr>
                                        <p:cTn id="148" dur="1" fill="hold">
                                          <p:stCondLst>
                                            <p:cond delay="0"/>
                                          </p:stCondLst>
                                        </p:cTn>
                                        <p:tgtEl>
                                          <p:spTgt spid="293"/>
                                        </p:tgtEl>
                                        <p:attrNameLst>
                                          <p:attrName>style.visibility</p:attrName>
                                        </p:attrNameLst>
                                      </p:cBhvr>
                                      <p:to>
                                        <p:strVal val="hidden"/>
                                      </p:to>
                                    </p:set>
                                  </p:childTnLst>
                                </p:cTn>
                              </p:par>
                              <p:par>
                                <p:cTn id="149" presetID="1" presetClass="entr" presetSubtype="0" fill="hold" grpId="0" nodeType="withEffect">
                                  <p:stCondLst>
                                    <p:cond delay="0"/>
                                  </p:stCondLst>
                                  <p:childTnLst>
                                    <p:set>
                                      <p:cBhvr>
                                        <p:cTn id="150" dur="1" fill="hold">
                                          <p:stCondLst>
                                            <p:cond delay="0"/>
                                          </p:stCondLst>
                                        </p:cTn>
                                        <p:tgtEl>
                                          <p:spTgt spid="295"/>
                                        </p:tgtEl>
                                        <p:attrNameLst>
                                          <p:attrName>style.visibility</p:attrName>
                                        </p:attrNameLst>
                                      </p:cBhvr>
                                      <p:to>
                                        <p:strVal val="visible"/>
                                      </p:to>
                                    </p:set>
                                  </p:childTnLst>
                                </p:cTn>
                              </p:par>
                            </p:childTnLst>
                          </p:cTn>
                        </p:par>
                      </p:childTnLst>
                    </p:cTn>
                  </p:par>
                  <p:par>
                    <p:cTn id="151" fill="hold">
                      <p:stCondLst>
                        <p:cond delay="indefinite"/>
                      </p:stCondLst>
                      <p:childTnLst>
                        <p:par>
                          <p:cTn id="152" fill="hold">
                            <p:stCondLst>
                              <p:cond delay="0"/>
                            </p:stCondLst>
                            <p:childTnLst>
                              <p:par>
                                <p:cTn id="153" presetID="1" presetClass="exit" presetSubtype="0" fill="hold" grpId="1" nodeType="clickEffect">
                                  <p:stCondLst>
                                    <p:cond delay="0"/>
                                  </p:stCondLst>
                                  <p:childTnLst>
                                    <p:set>
                                      <p:cBhvr>
                                        <p:cTn id="154" dur="1" fill="hold">
                                          <p:stCondLst>
                                            <p:cond delay="0"/>
                                          </p:stCondLst>
                                        </p:cTn>
                                        <p:tgtEl>
                                          <p:spTgt spid="295"/>
                                        </p:tgtEl>
                                        <p:attrNameLst>
                                          <p:attrName>style.visibility</p:attrName>
                                        </p:attrNameLst>
                                      </p:cBhvr>
                                      <p:to>
                                        <p:strVal val="hidden"/>
                                      </p:to>
                                    </p:set>
                                  </p:childTnLst>
                                </p:cTn>
                              </p:par>
                              <p:par>
                                <p:cTn id="155" presetID="1" presetClass="entr" presetSubtype="0" fill="hold" grpId="0" nodeType="withEffect">
                                  <p:stCondLst>
                                    <p:cond delay="0"/>
                                  </p:stCondLst>
                                  <p:childTnLst>
                                    <p:set>
                                      <p:cBhvr>
                                        <p:cTn id="156" dur="1" fill="hold">
                                          <p:stCondLst>
                                            <p:cond delay="0"/>
                                          </p:stCondLst>
                                        </p:cTn>
                                        <p:tgtEl>
                                          <p:spTgt spid="296"/>
                                        </p:tgtEl>
                                        <p:attrNameLst>
                                          <p:attrName>style.visibility</p:attrName>
                                        </p:attrNameLst>
                                      </p:cBhvr>
                                      <p:to>
                                        <p:strVal val="visible"/>
                                      </p:to>
                                    </p:set>
                                  </p:childTnLst>
                                </p:cTn>
                              </p:par>
                            </p:childTnLst>
                          </p:cTn>
                        </p:par>
                      </p:childTnLst>
                    </p:cTn>
                  </p:par>
                  <p:par>
                    <p:cTn id="157" fill="hold">
                      <p:stCondLst>
                        <p:cond delay="indefinite"/>
                      </p:stCondLst>
                      <p:childTnLst>
                        <p:par>
                          <p:cTn id="158" fill="hold">
                            <p:stCondLst>
                              <p:cond delay="0"/>
                            </p:stCondLst>
                            <p:childTnLst>
                              <p:par>
                                <p:cTn id="159" presetID="1" presetClass="exit" presetSubtype="0" fill="hold" grpId="1" nodeType="clickEffect">
                                  <p:stCondLst>
                                    <p:cond delay="0"/>
                                  </p:stCondLst>
                                  <p:childTnLst>
                                    <p:set>
                                      <p:cBhvr>
                                        <p:cTn id="160" dur="1" fill="hold">
                                          <p:stCondLst>
                                            <p:cond delay="0"/>
                                          </p:stCondLst>
                                        </p:cTn>
                                        <p:tgtEl>
                                          <p:spTgt spid="296"/>
                                        </p:tgtEl>
                                        <p:attrNameLst>
                                          <p:attrName>style.visibility</p:attrName>
                                        </p:attrNameLst>
                                      </p:cBhvr>
                                      <p:to>
                                        <p:strVal val="hidden"/>
                                      </p:to>
                                    </p:set>
                                  </p:childTnLst>
                                </p:cTn>
                              </p:par>
                              <p:par>
                                <p:cTn id="161" presetID="1" presetClass="entr" presetSubtype="0" fill="hold" grpId="0" nodeType="withEffect">
                                  <p:stCondLst>
                                    <p:cond delay="0"/>
                                  </p:stCondLst>
                                  <p:childTnLst>
                                    <p:set>
                                      <p:cBhvr>
                                        <p:cTn id="162" dur="1" fill="hold">
                                          <p:stCondLst>
                                            <p:cond delay="0"/>
                                          </p:stCondLst>
                                        </p:cTn>
                                        <p:tgtEl>
                                          <p:spTgt spid="299"/>
                                        </p:tgtEl>
                                        <p:attrNameLst>
                                          <p:attrName>style.visibility</p:attrName>
                                        </p:attrNameLst>
                                      </p:cBhvr>
                                      <p:to>
                                        <p:strVal val="visible"/>
                                      </p:to>
                                    </p:set>
                                  </p:childTnLst>
                                </p:cTn>
                              </p:par>
                            </p:childTnLst>
                          </p:cTn>
                        </p:par>
                      </p:childTnLst>
                    </p:cTn>
                  </p:par>
                  <p:par>
                    <p:cTn id="163" fill="hold">
                      <p:stCondLst>
                        <p:cond delay="indefinite"/>
                      </p:stCondLst>
                      <p:childTnLst>
                        <p:par>
                          <p:cTn id="164" fill="hold">
                            <p:stCondLst>
                              <p:cond delay="0"/>
                            </p:stCondLst>
                            <p:childTnLst>
                              <p:par>
                                <p:cTn id="165" presetID="1" presetClass="exit" presetSubtype="0" fill="hold" grpId="1" nodeType="clickEffect">
                                  <p:stCondLst>
                                    <p:cond delay="0"/>
                                  </p:stCondLst>
                                  <p:childTnLst>
                                    <p:set>
                                      <p:cBhvr>
                                        <p:cTn id="166" dur="1" fill="hold">
                                          <p:stCondLst>
                                            <p:cond delay="0"/>
                                          </p:stCondLst>
                                        </p:cTn>
                                        <p:tgtEl>
                                          <p:spTgt spid="299"/>
                                        </p:tgtEl>
                                        <p:attrNameLst>
                                          <p:attrName>style.visibility</p:attrName>
                                        </p:attrNameLst>
                                      </p:cBhvr>
                                      <p:to>
                                        <p:strVal val="hidden"/>
                                      </p:to>
                                    </p:set>
                                  </p:childTnLst>
                                </p:cTn>
                              </p:par>
                              <p:par>
                                <p:cTn id="167" presetID="1" presetClass="entr" presetSubtype="0" fill="hold" grpId="0" nodeType="withEffect">
                                  <p:stCondLst>
                                    <p:cond delay="0"/>
                                  </p:stCondLst>
                                  <p:childTnLst>
                                    <p:set>
                                      <p:cBhvr>
                                        <p:cTn id="168" dur="1" fill="hold">
                                          <p:stCondLst>
                                            <p:cond delay="0"/>
                                          </p:stCondLst>
                                        </p:cTn>
                                        <p:tgtEl>
                                          <p:spTgt spid="301"/>
                                        </p:tgtEl>
                                        <p:attrNameLst>
                                          <p:attrName>style.visibility</p:attrName>
                                        </p:attrNameLst>
                                      </p:cBhvr>
                                      <p:to>
                                        <p:strVal val="visible"/>
                                      </p:to>
                                    </p:set>
                                  </p:childTnLst>
                                </p:cTn>
                              </p:par>
                            </p:childTnLst>
                          </p:cTn>
                        </p:par>
                      </p:childTnLst>
                    </p:cTn>
                  </p:par>
                  <p:par>
                    <p:cTn id="169" fill="hold">
                      <p:stCondLst>
                        <p:cond delay="indefinite"/>
                      </p:stCondLst>
                      <p:childTnLst>
                        <p:par>
                          <p:cTn id="170" fill="hold">
                            <p:stCondLst>
                              <p:cond delay="0"/>
                            </p:stCondLst>
                            <p:childTnLst>
                              <p:par>
                                <p:cTn id="171" presetID="1" presetClass="exit" presetSubtype="0" fill="hold" grpId="1" nodeType="clickEffect">
                                  <p:stCondLst>
                                    <p:cond delay="0"/>
                                  </p:stCondLst>
                                  <p:childTnLst>
                                    <p:set>
                                      <p:cBhvr>
                                        <p:cTn id="172" dur="1" fill="hold">
                                          <p:stCondLst>
                                            <p:cond delay="0"/>
                                          </p:stCondLst>
                                        </p:cTn>
                                        <p:tgtEl>
                                          <p:spTgt spid="301"/>
                                        </p:tgtEl>
                                        <p:attrNameLst>
                                          <p:attrName>style.visibility</p:attrName>
                                        </p:attrNameLst>
                                      </p:cBhvr>
                                      <p:to>
                                        <p:strVal val="hidden"/>
                                      </p:to>
                                    </p:set>
                                  </p:childTnLst>
                                </p:cTn>
                              </p:par>
                              <p:par>
                                <p:cTn id="173" presetID="1" presetClass="entr" presetSubtype="0" fill="hold" grpId="0" nodeType="withEffect">
                                  <p:stCondLst>
                                    <p:cond delay="0"/>
                                  </p:stCondLst>
                                  <p:childTnLst>
                                    <p:set>
                                      <p:cBhvr>
                                        <p:cTn id="174" dur="1" fill="hold">
                                          <p:stCondLst>
                                            <p:cond delay="0"/>
                                          </p:stCondLst>
                                        </p:cTn>
                                        <p:tgtEl>
                                          <p:spTgt spid="303"/>
                                        </p:tgtEl>
                                        <p:attrNameLst>
                                          <p:attrName>style.visibility</p:attrName>
                                        </p:attrNameLst>
                                      </p:cBhvr>
                                      <p:to>
                                        <p:strVal val="visible"/>
                                      </p:to>
                                    </p:set>
                                  </p:childTnLst>
                                </p:cTn>
                              </p:par>
                            </p:childTnLst>
                          </p:cTn>
                        </p:par>
                      </p:childTnLst>
                    </p:cTn>
                  </p:par>
                  <p:par>
                    <p:cTn id="175" fill="hold">
                      <p:stCondLst>
                        <p:cond delay="indefinite"/>
                      </p:stCondLst>
                      <p:childTnLst>
                        <p:par>
                          <p:cTn id="176" fill="hold">
                            <p:stCondLst>
                              <p:cond delay="0"/>
                            </p:stCondLst>
                            <p:childTnLst>
                              <p:par>
                                <p:cTn id="177" presetID="1" presetClass="exit" presetSubtype="0" fill="hold" grpId="1" nodeType="clickEffect">
                                  <p:stCondLst>
                                    <p:cond delay="0"/>
                                  </p:stCondLst>
                                  <p:childTnLst>
                                    <p:set>
                                      <p:cBhvr>
                                        <p:cTn id="178" dur="1" fill="hold">
                                          <p:stCondLst>
                                            <p:cond delay="0"/>
                                          </p:stCondLst>
                                        </p:cTn>
                                        <p:tgtEl>
                                          <p:spTgt spid="303"/>
                                        </p:tgtEl>
                                        <p:attrNameLst>
                                          <p:attrName>style.visibility</p:attrName>
                                        </p:attrNameLst>
                                      </p:cBhvr>
                                      <p:to>
                                        <p:strVal val="hidden"/>
                                      </p:to>
                                    </p:set>
                                  </p:childTnLst>
                                </p:cTn>
                              </p:par>
                              <p:par>
                                <p:cTn id="179" presetID="1" presetClass="entr" presetSubtype="0" fill="hold" grpId="0" nodeType="withEffect">
                                  <p:stCondLst>
                                    <p:cond delay="0"/>
                                  </p:stCondLst>
                                  <p:childTnLst>
                                    <p:set>
                                      <p:cBhvr>
                                        <p:cTn id="180" dur="1" fill="hold">
                                          <p:stCondLst>
                                            <p:cond delay="0"/>
                                          </p:stCondLst>
                                        </p:cTn>
                                        <p:tgtEl>
                                          <p:spTgt spid="305"/>
                                        </p:tgtEl>
                                        <p:attrNameLst>
                                          <p:attrName>style.visibility</p:attrName>
                                        </p:attrNameLst>
                                      </p:cBhvr>
                                      <p:to>
                                        <p:strVal val="visible"/>
                                      </p:to>
                                    </p:set>
                                  </p:childTnLst>
                                </p:cTn>
                              </p:par>
                            </p:childTnLst>
                          </p:cTn>
                        </p:par>
                      </p:childTnLst>
                    </p:cTn>
                  </p:par>
                  <p:par>
                    <p:cTn id="181" fill="hold">
                      <p:stCondLst>
                        <p:cond delay="indefinite"/>
                      </p:stCondLst>
                      <p:childTnLst>
                        <p:par>
                          <p:cTn id="182" fill="hold">
                            <p:stCondLst>
                              <p:cond delay="0"/>
                            </p:stCondLst>
                            <p:childTnLst>
                              <p:par>
                                <p:cTn id="183" presetID="1" presetClass="exit" presetSubtype="0" fill="hold" grpId="1" nodeType="clickEffect">
                                  <p:stCondLst>
                                    <p:cond delay="0"/>
                                  </p:stCondLst>
                                  <p:childTnLst>
                                    <p:set>
                                      <p:cBhvr>
                                        <p:cTn id="184" dur="1" fill="hold">
                                          <p:stCondLst>
                                            <p:cond delay="0"/>
                                          </p:stCondLst>
                                        </p:cTn>
                                        <p:tgtEl>
                                          <p:spTgt spid="305"/>
                                        </p:tgtEl>
                                        <p:attrNameLst>
                                          <p:attrName>style.visibility</p:attrName>
                                        </p:attrNameLst>
                                      </p:cBhvr>
                                      <p:to>
                                        <p:strVal val="hidden"/>
                                      </p:to>
                                    </p:set>
                                  </p:childTnLst>
                                </p:cTn>
                              </p:par>
                              <p:par>
                                <p:cTn id="185" presetID="1" presetClass="entr" presetSubtype="0" fill="hold" grpId="0" nodeType="withEffect">
                                  <p:stCondLst>
                                    <p:cond delay="0"/>
                                  </p:stCondLst>
                                  <p:childTnLst>
                                    <p:set>
                                      <p:cBhvr>
                                        <p:cTn id="186" dur="1" fill="hold">
                                          <p:stCondLst>
                                            <p:cond delay="0"/>
                                          </p:stCondLst>
                                        </p:cTn>
                                        <p:tgtEl>
                                          <p:spTgt spid="306"/>
                                        </p:tgtEl>
                                        <p:attrNameLst>
                                          <p:attrName>style.visibility</p:attrName>
                                        </p:attrNameLst>
                                      </p:cBhvr>
                                      <p:to>
                                        <p:strVal val="visible"/>
                                      </p:to>
                                    </p:set>
                                  </p:childTnLst>
                                </p:cTn>
                              </p:par>
                            </p:childTnLst>
                          </p:cTn>
                        </p:par>
                      </p:childTnLst>
                    </p:cTn>
                  </p:par>
                  <p:par>
                    <p:cTn id="187" fill="hold">
                      <p:stCondLst>
                        <p:cond delay="indefinite"/>
                      </p:stCondLst>
                      <p:childTnLst>
                        <p:par>
                          <p:cTn id="188" fill="hold">
                            <p:stCondLst>
                              <p:cond delay="0"/>
                            </p:stCondLst>
                            <p:childTnLst>
                              <p:par>
                                <p:cTn id="189" presetID="1" presetClass="exit" presetSubtype="0" fill="hold" grpId="1" nodeType="clickEffect">
                                  <p:stCondLst>
                                    <p:cond delay="0"/>
                                  </p:stCondLst>
                                  <p:childTnLst>
                                    <p:set>
                                      <p:cBhvr>
                                        <p:cTn id="190" dur="1" fill="hold">
                                          <p:stCondLst>
                                            <p:cond delay="0"/>
                                          </p:stCondLst>
                                        </p:cTn>
                                        <p:tgtEl>
                                          <p:spTgt spid="306"/>
                                        </p:tgtEl>
                                        <p:attrNameLst>
                                          <p:attrName>style.visibility</p:attrName>
                                        </p:attrNameLst>
                                      </p:cBhvr>
                                      <p:to>
                                        <p:strVal val="hidden"/>
                                      </p:to>
                                    </p:set>
                                  </p:childTnLst>
                                </p:cTn>
                              </p:par>
                              <p:par>
                                <p:cTn id="191" presetID="1" presetClass="entr" presetSubtype="0" fill="hold" grpId="0" nodeType="withEffect">
                                  <p:stCondLst>
                                    <p:cond delay="0"/>
                                  </p:stCondLst>
                                  <p:childTnLst>
                                    <p:set>
                                      <p:cBhvr>
                                        <p:cTn id="192" dur="1" fill="hold">
                                          <p:stCondLst>
                                            <p:cond delay="0"/>
                                          </p:stCondLst>
                                        </p:cTn>
                                        <p:tgtEl>
                                          <p:spTgt spid="309"/>
                                        </p:tgtEl>
                                        <p:attrNameLst>
                                          <p:attrName>style.visibility</p:attrName>
                                        </p:attrNameLst>
                                      </p:cBhvr>
                                      <p:to>
                                        <p:strVal val="visible"/>
                                      </p:to>
                                    </p:set>
                                  </p:childTnLst>
                                </p:cTn>
                              </p:par>
                            </p:childTnLst>
                          </p:cTn>
                        </p:par>
                      </p:childTnLst>
                    </p:cTn>
                  </p:par>
                  <p:par>
                    <p:cTn id="193" fill="hold">
                      <p:stCondLst>
                        <p:cond delay="indefinite"/>
                      </p:stCondLst>
                      <p:childTnLst>
                        <p:par>
                          <p:cTn id="194" fill="hold">
                            <p:stCondLst>
                              <p:cond delay="0"/>
                            </p:stCondLst>
                            <p:childTnLst>
                              <p:par>
                                <p:cTn id="195" presetID="1" presetClass="exit" presetSubtype="0" fill="hold" grpId="1" nodeType="clickEffect">
                                  <p:stCondLst>
                                    <p:cond delay="0"/>
                                  </p:stCondLst>
                                  <p:childTnLst>
                                    <p:set>
                                      <p:cBhvr>
                                        <p:cTn id="196" dur="1" fill="hold">
                                          <p:stCondLst>
                                            <p:cond delay="0"/>
                                          </p:stCondLst>
                                        </p:cTn>
                                        <p:tgtEl>
                                          <p:spTgt spid="309"/>
                                        </p:tgtEl>
                                        <p:attrNameLst>
                                          <p:attrName>style.visibility</p:attrName>
                                        </p:attrNameLst>
                                      </p:cBhvr>
                                      <p:to>
                                        <p:strVal val="hidden"/>
                                      </p:to>
                                    </p:set>
                                  </p:childTnLst>
                                </p:cTn>
                              </p:par>
                              <p:par>
                                <p:cTn id="197" presetID="1" presetClass="entr" presetSubtype="0" fill="hold" grpId="0" nodeType="withEffect">
                                  <p:stCondLst>
                                    <p:cond delay="0"/>
                                  </p:stCondLst>
                                  <p:childTnLst>
                                    <p:set>
                                      <p:cBhvr>
                                        <p:cTn id="198" dur="1" fill="hold">
                                          <p:stCondLst>
                                            <p:cond delay="0"/>
                                          </p:stCondLst>
                                        </p:cTn>
                                        <p:tgtEl>
                                          <p:spTgt spid="311"/>
                                        </p:tgtEl>
                                        <p:attrNameLst>
                                          <p:attrName>style.visibility</p:attrName>
                                        </p:attrNameLst>
                                      </p:cBhvr>
                                      <p:to>
                                        <p:strVal val="visible"/>
                                      </p:to>
                                    </p:set>
                                  </p:childTnLst>
                                </p:cTn>
                              </p:par>
                            </p:childTnLst>
                          </p:cTn>
                        </p:par>
                      </p:childTnLst>
                    </p:cTn>
                  </p:par>
                  <p:par>
                    <p:cTn id="199" fill="hold">
                      <p:stCondLst>
                        <p:cond delay="indefinite"/>
                      </p:stCondLst>
                      <p:childTnLst>
                        <p:par>
                          <p:cTn id="200" fill="hold">
                            <p:stCondLst>
                              <p:cond delay="0"/>
                            </p:stCondLst>
                            <p:childTnLst>
                              <p:par>
                                <p:cTn id="201" presetID="1" presetClass="exit" presetSubtype="0" fill="hold" grpId="1" nodeType="clickEffect">
                                  <p:stCondLst>
                                    <p:cond delay="0"/>
                                  </p:stCondLst>
                                  <p:childTnLst>
                                    <p:set>
                                      <p:cBhvr>
                                        <p:cTn id="202" dur="1" fill="hold">
                                          <p:stCondLst>
                                            <p:cond delay="0"/>
                                          </p:stCondLst>
                                        </p:cTn>
                                        <p:tgtEl>
                                          <p:spTgt spid="311"/>
                                        </p:tgtEl>
                                        <p:attrNameLst>
                                          <p:attrName>style.visibility</p:attrName>
                                        </p:attrNameLst>
                                      </p:cBhvr>
                                      <p:to>
                                        <p:strVal val="hidden"/>
                                      </p:to>
                                    </p:set>
                                  </p:childTnLst>
                                </p:cTn>
                              </p:par>
                              <p:par>
                                <p:cTn id="203" presetID="1" presetClass="entr" presetSubtype="0" fill="hold" grpId="0" nodeType="withEffect">
                                  <p:stCondLst>
                                    <p:cond delay="0"/>
                                  </p:stCondLst>
                                  <p:childTnLst>
                                    <p:set>
                                      <p:cBhvr>
                                        <p:cTn id="204" dur="1" fill="hold">
                                          <p:stCondLst>
                                            <p:cond delay="0"/>
                                          </p:stCondLst>
                                        </p:cTn>
                                        <p:tgtEl>
                                          <p:spTgt spid="313"/>
                                        </p:tgtEl>
                                        <p:attrNameLst>
                                          <p:attrName>style.visibility</p:attrName>
                                        </p:attrNameLst>
                                      </p:cBhvr>
                                      <p:to>
                                        <p:strVal val="visible"/>
                                      </p:to>
                                    </p:set>
                                  </p:childTnLst>
                                </p:cTn>
                              </p:par>
                            </p:childTnLst>
                          </p:cTn>
                        </p:par>
                      </p:childTnLst>
                    </p:cTn>
                  </p:par>
                  <p:par>
                    <p:cTn id="205" fill="hold">
                      <p:stCondLst>
                        <p:cond delay="indefinite"/>
                      </p:stCondLst>
                      <p:childTnLst>
                        <p:par>
                          <p:cTn id="206" fill="hold">
                            <p:stCondLst>
                              <p:cond delay="0"/>
                            </p:stCondLst>
                            <p:childTnLst>
                              <p:par>
                                <p:cTn id="207" presetID="1" presetClass="exit" presetSubtype="0" fill="hold" grpId="1" nodeType="clickEffect">
                                  <p:stCondLst>
                                    <p:cond delay="0"/>
                                  </p:stCondLst>
                                  <p:childTnLst>
                                    <p:set>
                                      <p:cBhvr>
                                        <p:cTn id="208" dur="1" fill="hold">
                                          <p:stCondLst>
                                            <p:cond delay="0"/>
                                          </p:stCondLst>
                                        </p:cTn>
                                        <p:tgtEl>
                                          <p:spTgt spid="313"/>
                                        </p:tgtEl>
                                        <p:attrNameLst>
                                          <p:attrName>style.visibility</p:attrName>
                                        </p:attrNameLst>
                                      </p:cBhvr>
                                      <p:to>
                                        <p:strVal val="hidden"/>
                                      </p:to>
                                    </p:set>
                                  </p:childTnLst>
                                </p:cTn>
                              </p:par>
                              <p:par>
                                <p:cTn id="209" presetID="1" presetClass="entr" presetSubtype="0" fill="hold" grpId="0" nodeType="withEffect">
                                  <p:stCondLst>
                                    <p:cond delay="0"/>
                                  </p:stCondLst>
                                  <p:childTnLst>
                                    <p:set>
                                      <p:cBhvr>
                                        <p:cTn id="210" dur="1" fill="hold">
                                          <p:stCondLst>
                                            <p:cond delay="0"/>
                                          </p:stCondLst>
                                        </p:cTn>
                                        <p:tgtEl>
                                          <p:spTgt spid="315"/>
                                        </p:tgtEl>
                                        <p:attrNameLst>
                                          <p:attrName>style.visibility</p:attrName>
                                        </p:attrNameLst>
                                      </p:cBhvr>
                                      <p:to>
                                        <p:strVal val="visible"/>
                                      </p:to>
                                    </p:set>
                                  </p:childTnLst>
                                </p:cTn>
                              </p:par>
                            </p:childTnLst>
                          </p:cTn>
                        </p:par>
                      </p:childTnLst>
                    </p:cTn>
                  </p:par>
                  <p:par>
                    <p:cTn id="211" fill="hold">
                      <p:stCondLst>
                        <p:cond delay="indefinite"/>
                      </p:stCondLst>
                      <p:childTnLst>
                        <p:par>
                          <p:cTn id="212" fill="hold">
                            <p:stCondLst>
                              <p:cond delay="0"/>
                            </p:stCondLst>
                            <p:childTnLst>
                              <p:par>
                                <p:cTn id="213" presetID="1" presetClass="exit" presetSubtype="0" fill="hold" grpId="1" nodeType="clickEffect">
                                  <p:stCondLst>
                                    <p:cond delay="0"/>
                                  </p:stCondLst>
                                  <p:childTnLst>
                                    <p:set>
                                      <p:cBhvr>
                                        <p:cTn id="214" dur="1" fill="hold">
                                          <p:stCondLst>
                                            <p:cond delay="0"/>
                                          </p:stCondLst>
                                        </p:cTn>
                                        <p:tgtEl>
                                          <p:spTgt spid="315"/>
                                        </p:tgtEl>
                                        <p:attrNameLst>
                                          <p:attrName>style.visibility</p:attrName>
                                        </p:attrNameLst>
                                      </p:cBhvr>
                                      <p:to>
                                        <p:strVal val="hidden"/>
                                      </p:to>
                                    </p:set>
                                  </p:childTnLst>
                                </p:cTn>
                              </p:par>
                              <p:par>
                                <p:cTn id="215" presetID="1" presetClass="entr" presetSubtype="0" fill="hold" grpId="0" nodeType="withEffect">
                                  <p:stCondLst>
                                    <p:cond delay="0"/>
                                  </p:stCondLst>
                                  <p:childTnLst>
                                    <p:set>
                                      <p:cBhvr>
                                        <p:cTn id="216" dur="1" fill="hold">
                                          <p:stCondLst>
                                            <p:cond delay="0"/>
                                          </p:stCondLst>
                                        </p:cTn>
                                        <p:tgtEl>
                                          <p:spTgt spid="316"/>
                                        </p:tgtEl>
                                        <p:attrNameLst>
                                          <p:attrName>style.visibility</p:attrName>
                                        </p:attrNameLst>
                                      </p:cBhvr>
                                      <p:to>
                                        <p:strVal val="visible"/>
                                      </p:to>
                                    </p:set>
                                  </p:childTnLst>
                                </p:cTn>
                              </p:par>
                            </p:childTnLst>
                          </p:cTn>
                        </p:par>
                      </p:childTnLst>
                    </p:cTn>
                  </p:par>
                  <p:par>
                    <p:cTn id="217" fill="hold">
                      <p:stCondLst>
                        <p:cond delay="indefinite"/>
                      </p:stCondLst>
                      <p:childTnLst>
                        <p:par>
                          <p:cTn id="218" fill="hold">
                            <p:stCondLst>
                              <p:cond delay="0"/>
                            </p:stCondLst>
                            <p:childTnLst>
                              <p:par>
                                <p:cTn id="219" presetID="1" presetClass="exit" presetSubtype="0" fill="hold" grpId="1" nodeType="clickEffect">
                                  <p:stCondLst>
                                    <p:cond delay="0"/>
                                  </p:stCondLst>
                                  <p:childTnLst>
                                    <p:set>
                                      <p:cBhvr>
                                        <p:cTn id="220" dur="1" fill="hold">
                                          <p:stCondLst>
                                            <p:cond delay="0"/>
                                          </p:stCondLst>
                                        </p:cTn>
                                        <p:tgtEl>
                                          <p:spTgt spid="316"/>
                                        </p:tgtEl>
                                        <p:attrNameLst>
                                          <p:attrName>style.visibility</p:attrName>
                                        </p:attrNameLst>
                                      </p:cBhvr>
                                      <p:to>
                                        <p:strVal val="hidden"/>
                                      </p:to>
                                    </p:set>
                                  </p:childTnLst>
                                </p:cTn>
                              </p:par>
                              <p:par>
                                <p:cTn id="221" presetID="1" presetClass="entr" presetSubtype="0" fill="hold" grpId="0" nodeType="withEffect">
                                  <p:stCondLst>
                                    <p:cond delay="0"/>
                                  </p:stCondLst>
                                  <p:childTnLst>
                                    <p:set>
                                      <p:cBhvr>
                                        <p:cTn id="222" dur="1" fill="hold">
                                          <p:stCondLst>
                                            <p:cond delay="0"/>
                                          </p:stCondLst>
                                        </p:cTn>
                                        <p:tgtEl>
                                          <p:spTgt spid="319"/>
                                        </p:tgtEl>
                                        <p:attrNameLst>
                                          <p:attrName>style.visibility</p:attrName>
                                        </p:attrNameLst>
                                      </p:cBhvr>
                                      <p:to>
                                        <p:strVal val="visible"/>
                                      </p:to>
                                    </p:set>
                                  </p:childTnLst>
                                </p:cTn>
                              </p:par>
                            </p:childTnLst>
                          </p:cTn>
                        </p:par>
                      </p:childTnLst>
                    </p:cTn>
                  </p:par>
                  <p:par>
                    <p:cTn id="223" fill="hold">
                      <p:stCondLst>
                        <p:cond delay="indefinite"/>
                      </p:stCondLst>
                      <p:childTnLst>
                        <p:par>
                          <p:cTn id="224" fill="hold">
                            <p:stCondLst>
                              <p:cond delay="0"/>
                            </p:stCondLst>
                            <p:childTnLst>
                              <p:par>
                                <p:cTn id="225" presetID="1" presetClass="exit" presetSubtype="0" fill="hold" grpId="1" nodeType="clickEffect">
                                  <p:stCondLst>
                                    <p:cond delay="0"/>
                                  </p:stCondLst>
                                  <p:childTnLst>
                                    <p:set>
                                      <p:cBhvr>
                                        <p:cTn id="226" dur="1" fill="hold">
                                          <p:stCondLst>
                                            <p:cond delay="0"/>
                                          </p:stCondLst>
                                        </p:cTn>
                                        <p:tgtEl>
                                          <p:spTgt spid="319"/>
                                        </p:tgtEl>
                                        <p:attrNameLst>
                                          <p:attrName>style.visibility</p:attrName>
                                        </p:attrNameLst>
                                      </p:cBhvr>
                                      <p:to>
                                        <p:strVal val="hidden"/>
                                      </p:to>
                                    </p:set>
                                  </p:childTnLst>
                                </p:cTn>
                              </p:par>
                              <p:par>
                                <p:cTn id="227" presetID="1" presetClass="entr" presetSubtype="0" fill="hold" grpId="0" nodeType="withEffect">
                                  <p:stCondLst>
                                    <p:cond delay="0"/>
                                  </p:stCondLst>
                                  <p:childTnLst>
                                    <p:set>
                                      <p:cBhvr>
                                        <p:cTn id="228" dur="1" fill="hold">
                                          <p:stCondLst>
                                            <p:cond delay="0"/>
                                          </p:stCondLst>
                                        </p:cTn>
                                        <p:tgtEl>
                                          <p:spTgt spid="321"/>
                                        </p:tgtEl>
                                        <p:attrNameLst>
                                          <p:attrName>style.visibility</p:attrName>
                                        </p:attrNameLst>
                                      </p:cBhvr>
                                      <p:to>
                                        <p:strVal val="visible"/>
                                      </p:to>
                                    </p:set>
                                  </p:childTnLst>
                                </p:cTn>
                              </p:par>
                            </p:childTnLst>
                          </p:cTn>
                        </p:par>
                      </p:childTnLst>
                    </p:cTn>
                  </p:par>
                  <p:par>
                    <p:cTn id="229" fill="hold">
                      <p:stCondLst>
                        <p:cond delay="indefinite"/>
                      </p:stCondLst>
                      <p:childTnLst>
                        <p:par>
                          <p:cTn id="230" fill="hold">
                            <p:stCondLst>
                              <p:cond delay="0"/>
                            </p:stCondLst>
                            <p:childTnLst>
                              <p:par>
                                <p:cTn id="231" presetID="1" presetClass="exit" presetSubtype="0" fill="hold" grpId="1" nodeType="clickEffect">
                                  <p:stCondLst>
                                    <p:cond delay="0"/>
                                  </p:stCondLst>
                                  <p:childTnLst>
                                    <p:set>
                                      <p:cBhvr>
                                        <p:cTn id="232" dur="1" fill="hold">
                                          <p:stCondLst>
                                            <p:cond delay="0"/>
                                          </p:stCondLst>
                                        </p:cTn>
                                        <p:tgtEl>
                                          <p:spTgt spid="321"/>
                                        </p:tgtEl>
                                        <p:attrNameLst>
                                          <p:attrName>style.visibility</p:attrName>
                                        </p:attrNameLst>
                                      </p:cBhvr>
                                      <p:to>
                                        <p:strVal val="hidden"/>
                                      </p:to>
                                    </p:set>
                                  </p:childTnLst>
                                </p:cTn>
                              </p:par>
                              <p:par>
                                <p:cTn id="233" presetID="1" presetClass="entr" presetSubtype="0" fill="hold" grpId="0" nodeType="withEffect">
                                  <p:stCondLst>
                                    <p:cond delay="0"/>
                                  </p:stCondLst>
                                  <p:childTnLst>
                                    <p:set>
                                      <p:cBhvr>
                                        <p:cTn id="234" dur="1" fill="hold">
                                          <p:stCondLst>
                                            <p:cond delay="0"/>
                                          </p:stCondLst>
                                        </p:cTn>
                                        <p:tgtEl>
                                          <p:spTgt spid="323"/>
                                        </p:tgtEl>
                                        <p:attrNameLst>
                                          <p:attrName>style.visibility</p:attrName>
                                        </p:attrNameLst>
                                      </p:cBhvr>
                                      <p:to>
                                        <p:strVal val="visible"/>
                                      </p:to>
                                    </p:set>
                                  </p:childTnLst>
                                </p:cTn>
                              </p:par>
                            </p:childTnLst>
                          </p:cTn>
                        </p:par>
                      </p:childTnLst>
                    </p:cTn>
                  </p:par>
                  <p:par>
                    <p:cTn id="235" fill="hold">
                      <p:stCondLst>
                        <p:cond delay="indefinite"/>
                      </p:stCondLst>
                      <p:childTnLst>
                        <p:par>
                          <p:cTn id="236" fill="hold">
                            <p:stCondLst>
                              <p:cond delay="0"/>
                            </p:stCondLst>
                            <p:childTnLst>
                              <p:par>
                                <p:cTn id="237" presetID="1" presetClass="exit" presetSubtype="0" fill="hold" grpId="1" nodeType="clickEffect">
                                  <p:stCondLst>
                                    <p:cond delay="0"/>
                                  </p:stCondLst>
                                  <p:childTnLst>
                                    <p:set>
                                      <p:cBhvr>
                                        <p:cTn id="238" dur="1" fill="hold">
                                          <p:stCondLst>
                                            <p:cond delay="0"/>
                                          </p:stCondLst>
                                        </p:cTn>
                                        <p:tgtEl>
                                          <p:spTgt spid="323"/>
                                        </p:tgtEl>
                                        <p:attrNameLst>
                                          <p:attrName>style.visibility</p:attrName>
                                        </p:attrNameLst>
                                      </p:cBhvr>
                                      <p:to>
                                        <p:strVal val="hidden"/>
                                      </p:to>
                                    </p:set>
                                  </p:childTnLst>
                                </p:cTn>
                              </p:par>
                              <p:par>
                                <p:cTn id="239" presetID="1" presetClass="entr" presetSubtype="0" fill="hold" grpId="0" nodeType="withEffect">
                                  <p:stCondLst>
                                    <p:cond delay="0"/>
                                  </p:stCondLst>
                                  <p:childTnLst>
                                    <p:set>
                                      <p:cBhvr>
                                        <p:cTn id="240" dur="1" fill="hold">
                                          <p:stCondLst>
                                            <p:cond delay="0"/>
                                          </p:stCondLst>
                                        </p:cTn>
                                        <p:tgtEl>
                                          <p:spTgt spid="325"/>
                                        </p:tgtEl>
                                        <p:attrNameLst>
                                          <p:attrName>style.visibility</p:attrName>
                                        </p:attrNameLst>
                                      </p:cBhvr>
                                      <p:to>
                                        <p:strVal val="visible"/>
                                      </p:to>
                                    </p:set>
                                  </p:childTnLst>
                                </p:cTn>
                              </p:par>
                            </p:childTnLst>
                          </p:cTn>
                        </p:par>
                      </p:childTnLst>
                    </p:cTn>
                  </p:par>
                  <p:par>
                    <p:cTn id="241" fill="hold">
                      <p:stCondLst>
                        <p:cond delay="indefinite"/>
                      </p:stCondLst>
                      <p:childTnLst>
                        <p:par>
                          <p:cTn id="242" fill="hold">
                            <p:stCondLst>
                              <p:cond delay="0"/>
                            </p:stCondLst>
                            <p:childTnLst>
                              <p:par>
                                <p:cTn id="243" presetID="1" presetClass="exit" presetSubtype="0" fill="hold" grpId="1" nodeType="clickEffect">
                                  <p:stCondLst>
                                    <p:cond delay="0"/>
                                  </p:stCondLst>
                                  <p:childTnLst>
                                    <p:set>
                                      <p:cBhvr>
                                        <p:cTn id="244" dur="1" fill="hold">
                                          <p:stCondLst>
                                            <p:cond delay="0"/>
                                          </p:stCondLst>
                                        </p:cTn>
                                        <p:tgtEl>
                                          <p:spTgt spid="325"/>
                                        </p:tgtEl>
                                        <p:attrNameLst>
                                          <p:attrName>style.visibility</p:attrName>
                                        </p:attrNameLst>
                                      </p:cBhvr>
                                      <p:to>
                                        <p:strVal val="hidden"/>
                                      </p:to>
                                    </p:set>
                                  </p:childTnLst>
                                </p:cTn>
                              </p:par>
                              <p:par>
                                <p:cTn id="245" presetID="1" presetClass="entr" presetSubtype="0" fill="hold" grpId="0" nodeType="withEffect">
                                  <p:stCondLst>
                                    <p:cond delay="0"/>
                                  </p:stCondLst>
                                  <p:childTnLst>
                                    <p:set>
                                      <p:cBhvr>
                                        <p:cTn id="246" dur="1" fill="hold">
                                          <p:stCondLst>
                                            <p:cond delay="0"/>
                                          </p:stCondLst>
                                        </p:cTn>
                                        <p:tgtEl>
                                          <p:spTgt spid="336"/>
                                        </p:tgtEl>
                                        <p:attrNameLst>
                                          <p:attrName>style.visibility</p:attrName>
                                        </p:attrNameLst>
                                      </p:cBhvr>
                                      <p:to>
                                        <p:strVal val="visible"/>
                                      </p:to>
                                    </p:set>
                                  </p:childTnLst>
                                </p:cTn>
                              </p:par>
                            </p:childTnLst>
                          </p:cTn>
                        </p:par>
                      </p:childTnLst>
                    </p:cTn>
                  </p:par>
                  <p:par>
                    <p:cTn id="247" fill="hold">
                      <p:stCondLst>
                        <p:cond delay="indefinite"/>
                      </p:stCondLst>
                      <p:childTnLst>
                        <p:par>
                          <p:cTn id="248" fill="hold">
                            <p:stCondLst>
                              <p:cond delay="0"/>
                            </p:stCondLst>
                            <p:childTnLst>
                              <p:par>
                                <p:cTn id="249" presetID="1" presetClass="exit" presetSubtype="0" fill="hold" grpId="1" nodeType="clickEffect">
                                  <p:stCondLst>
                                    <p:cond delay="0"/>
                                  </p:stCondLst>
                                  <p:childTnLst>
                                    <p:set>
                                      <p:cBhvr>
                                        <p:cTn id="250" dur="1" fill="hold">
                                          <p:stCondLst>
                                            <p:cond delay="0"/>
                                          </p:stCondLst>
                                        </p:cTn>
                                        <p:tgtEl>
                                          <p:spTgt spid="336"/>
                                        </p:tgtEl>
                                        <p:attrNameLst>
                                          <p:attrName>style.visibility</p:attrName>
                                        </p:attrNameLst>
                                      </p:cBhvr>
                                      <p:to>
                                        <p:strVal val="hidden"/>
                                      </p:to>
                                    </p:set>
                                  </p:childTnLst>
                                </p:cTn>
                              </p:par>
                              <p:par>
                                <p:cTn id="251" presetID="1" presetClass="entr" presetSubtype="0" fill="hold" grpId="0" nodeType="withEffect">
                                  <p:stCondLst>
                                    <p:cond delay="0"/>
                                  </p:stCondLst>
                                  <p:childTnLst>
                                    <p:set>
                                      <p:cBhvr>
                                        <p:cTn id="252" dur="1" fill="hold">
                                          <p:stCondLst>
                                            <p:cond delay="0"/>
                                          </p:stCondLst>
                                        </p:cTn>
                                        <p:tgtEl>
                                          <p:spTgt spid="339"/>
                                        </p:tgtEl>
                                        <p:attrNameLst>
                                          <p:attrName>style.visibility</p:attrName>
                                        </p:attrNameLst>
                                      </p:cBhvr>
                                      <p:to>
                                        <p:strVal val="visible"/>
                                      </p:to>
                                    </p:set>
                                  </p:childTnLst>
                                </p:cTn>
                              </p:par>
                            </p:childTnLst>
                          </p:cTn>
                        </p:par>
                      </p:childTnLst>
                    </p:cTn>
                  </p:par>
                  <p:par>
                    <p:cTn id="253" fill="hold">
                      <p:stCondLst>
                        <p:cond delay="indefinite"/>
                      </p:stCondLst>
                      <p:childTnLst>
                        <p:par>
                          <p:cTn id="254" fill="hold">
                            <p:stCondLst>
                              <p:cond delay="0"/>
                            </p:stCondLst>
                            <p:childTnLst>
                              <p:par>
                                <p:cTn id="255" presetID="1" presetClass="exit" presetSubtype="0" fill="hold" grpId="1" nodeType="clickEffect">
                                  <p:stCondLst>
                                    <p:cond delay="0"/>
                                  </p:stCondLst>
                                  <p:childTnLst>
                                    <p:set>
                                      <p:cBhvr>
                                        <p:cTn id="256" dur="1" fill="hold">
                                          <p:stCondLst>
                                            <p:cond delay="0"/>
                                          </p:stCondLst>
                                        </p:cTn>
                                        <p:tgtEl>
                                          <p:spTgt spid="339"/>
                                        </p:tgtEl>
                                        <p:attrNameLst>
                                          <p:attrName>style.visibility</p:attrName>
                                        </p:attrNameLst>
                                      </p:cBhvr>
                                      <p:to>
                                        <p:strVal val="hidden"/>
                                      </p:to>
                                    </p:set>
                                  </p:childTnLst>
                                </p:cTn>
                              </p:par>
                              <p:par>
                                <p:cTn id="257" presetID="1" presetClass="entr" presetSubtype="0" fill="hold" grpId="0" nodeType="withEffect">
                                  <p:stCondLst>
                                    <p:cond delay="0"/>
                                  </p:stCondLst>
                                  <p:childTnLst>
                                    <p:set>
                                      <p:cBhvr>
                                        <p:cTn id="258" dur="1" fill="hold">
                                          <p:stCondLst>
                                            <p:cond delay="0"/>
                                          </p:stCondLst>
                                        </p:cTn>
                                        <p:tgtEl>
                                          <p:spTgt spid="341"/>
                                        </p:tgtEl>
                                        <p:attrNameLst>
                                          <p:attrName>style.visibility</p:attrName>
                                        </p:attrNameLst>
                                      </p:cBhvr>
                                      <p:to>
                                        <p:strVal val="visible"/>
                                      </p:to>
                                    </p:set>
                                  </p:childTnLst>
                                </p:cTn>
                              </p:par>
                            </p:childTnLst>
                          </p:cTn>
                        </p:par>
                      </p:childTnLst>
                    </p:cTn>
                  </p:par>
                  <p:par>
                    <p:cTn id="259" fill="hold">
                      <p:stCondLst>
                        <p:cond delay="indefinite"/>
                      </p:stCondLst>
                      <p:childTnLst>
                        <p:par>
                          <p:cTn id="260" fill="hold">
                            <p:stCondLst>
                              <p:cond delay="0"/>
                            </p:stCondLst>
                            <p:childTnLst>
                              <p:par>
                                <p:cTn id="261" presetID="1" presetClass="exit" presetSubtype="0" fill="hold" grpId="1" nodeType="clickEffect">
                                  <p:stCondLst>
                                    <p:cond delay="0"/>
                                  </p:stCondLst>
                                  <p:childTnLst>
                                    <p:set>
                                      <p:cBhvr>
                                        <p:cTn id="262" dur="1" fill="hold">
                                          <p:stCondLst>
                                            <p:cond delay="0"/>
                                          </p:stCondLst>
                                        </p:cTn>
                                        <p:tgtEl>
                                          <p:spTgt spid="341"/>
                                        </p:tgtEl>
                                        <p:attrNameLst>
                                          <p:attrName>style.visibility</p:attrName>
                                        </p:attrNameLst>
                                      </p:cBhvr>
                                      <p:to>
                                        <p:strVal val="hidden"/>
                                      </p:to>
                                    </p:set>
                                  </p:childTnLst>
                                </p:cTn>
                              </p:par>
                              <p:par>
                                <p:cTn id="263" presetID="1" presetClass="entr" presetSubtype="0" fill="hold" grpId="0" nodeType="withEffect">
                                  <p:stCondLst>
                                    <p:cond delay="0"/>
                                  </p:stCondLst>
                                  <p:childTnLst>
                                    <p:set>
                                      <p:cBhvr>
                                        <p:cTn id="264" dur="1" fill="hold">
                                          <p:stCondLst>
                                            <p:cond delay="0"/>
                                          </p:stCondLst>
                                        </p:cTn>
                                        <p:tgtEl>
                                          <p:spTgt spid="343"/>
                                        </p:tgtEl>
                                        <p:attrNameLst>
                                          <p:attrName>style.visibility</p:attrName>
                                        </p:attrNameLst>
                                      </p:cBhvr>
                                      <p:to>
                                        <p:strVal val="visible"/>
                                      </p:to>
                                    </p:set>
                                  </p:childTnLst>
                                </p:cTn>
                              </p:par>
                            </p:childTnLst>
                          </p:cTn>
                        </p:par>
                      </p:childTnLst>
                    </p:cTn>
                  </p:par>
                  <p:par>
                    <p:cTn id="265" fill="hold">
                      <p:stCondLst>
                        <p:cond delay="indefinite"/>
                      </p:stCondLst>
                      <p:childTnLst>
                        <p:par>
                          <p:cTn id="266" fill="hold">
                            <p:stCondLst>
                              <p:cond delay="0"/>
                            </p:stCondLst>
                            <p:childTnLst>
                              <p:par>
                                <p:cTn id="267" presetID="1" presetClass="exit" presetSubtype="0" fill="hold" grpId="1" nodeType="clickEffect">
                                  <p:stCondLst>
                                    <p:cond delay="0"/>
                                  </p:stCondLst>
                                  <p:childTnLst>
                                    <p:set>
                                      <p:cBhvr>
                                        <p:cTn id="268" dur="1" fill="hold">
                                          <p:stCondLst>
                                            <p:cond delay="0"/>
                                          </p:stCondLst>
                                        </p:cTn>
                                        <p:tgtEl>
                                          <p:spTgt spid="343"/>
                                        </p:tgtEl>
                                        <p:attrNameLst>
                                          <p:attrName>style.visibility</p:attrName>
                                        </p:attrNameLst>
                                      </p:cBhvr>
                                      <p:to>
                                        <p:strVal val="hidden"/>
                                      </p:to>
                                    </p:set>
                                  </p:childTnLst>
                                </p:cTn>
                              </p:par>
                              <p:par>
                                <p:cTn id="269" presetID="1" presetClass="entr" presetSubtype="0" fill="hold" grpId="0" nodeType="withEffect">
                                  <p:stCondLst>
                                    <p:cond delay="0"/>
                                  </p:stCondLst>
                                  <p:childTnLst>
                                    <p:set>
                                      <p:cBhvr>
                                        <p:cTn id="270" dur="1" fill="hold">
                                          <p:stCondLst>
                                            <p:cond delay="0"/>
                                          </p:stCondLst>
                                        </p:cTn>
                                        <p:tgtEl>
                                          <p:spTgt spid="345"/>
                                        </p:tgtEl>
                                        <p:attrNameLst>
                                          <p:attrName>style.visibility</p:attrName>
                                        </p:attrNameLst>
                                      </p:cBhvr>
                                      <p:to>
                                        <p:strVal val="visible"/>
                                      </p:to>
                                    </p:set>
                                  </p:childTnLst>
                                </p:cTn>
                              </p:par>
                            </p:childTnLst>
                          </p:cTn>
                        </p:par>
                      </p:childTnLst>
                    </p:cTn>
                  </p:par>
                  <p:par>
                    <p:cTn id="271" fill="hold">
                      <p:stCondLst>
                        <p:cond delay="indefinite"/>
                      </p:stCondLst>
                      <p:childTnLst>
                        <p:par>
                          <p:cTn id="272" fill="hold">
                            <p:stCondLst>
                              <p:cond delay="0"/>
                            </p:stCondLst>
                            <p:childTnLst>
                              <p:par>
                                <p:cTn id="273" presetID="1" presetClass="exit" presetSubtype="0" fill="hold" grpId="1" nodeType="clickEffect">
                                  <p:stCondLst>
                                    <p:cond delay="0"/>
                                  </p:stCondLst>
                                  <p:childTnLst>
                                    <p:set>
                                      <p:cBhvr>
                                        <p:cTn id="274" dur="1" fill="hold">
                                          <p:stCondLst>
                                            <p:cond delay="0"/>
                                          </p:stCondLst>
                                        </p:cTn>
                                        <p:tgtEl>
                                          <p:spTgt spid="345"/>
                                        </p:tgtEl>
                                        <p:attrNameLst>
                                          <p:attrName>style.visibility</p:attrName>
                                        </p:attrNameLst>
                                      </p:cBhvr>
                                      <p:to>
                                        <p:strVal val="hidden"/>
                                      </p:to>
                                    </p:set>
                                  </p:childTnLst>
                                </p:cTn>
                              </p:par>
                              <p:par>
                                <p:cTn id="275" presetID="1" presetClass="entr" presetSubtype="0" fill="hold" grpId="0" nodeType="withEffect">
                                  <p:stCondLst>
                                    <p:cond delay="0"/>
                                  </p:stCondLst>
                                  <p:childTnLst>
                                    <p:set>
                                      <p:cBhvr>
                                        <p:cTn id="276" dur="1" fill="hold">
                                          <p:stCondLst>
                                            <p:cond delay="0"/>
                                          </p:stCondLst>
                                        </p:cTn>
                                        <p:tgtEl>
                                          <p:spTgt spid="346"/>
                                        </p:tgtEl>
                                        <p:attrNameLst>
                                          <p:attrName>style.visibility</p:attrName>
                                        </p:attrNameLst>
                                      </p:cBhvr>
                                      <p:to>
                                        <p:strVal val="visible"/>
                                      </p:to>
                                    </p:set>
                                  </p:childTnLst>
                                </p:cTn>
                              </p:par>
                            </p:childTnLst>
                          </p:cTn>
                        </p:par>
                      </p:childTnLst>
                    </p:cTn>
                  </p:par>
                  <p:par>
                    <p:cTn id="277" fill="hold">
                      <p:stCondLst>
                        <p:cond delay="indefinite"/>
                      </p:stCondLst>
                      <p:childTnLst>
                        <p:par>
                          <p:cTn id="278" fill="hold">
                            <p:stCondLst>
                              <p:cond delay="0"/>
                            </p:stCondLst>
                            <p:childTnLst>
                              <p:par>
                                <p:cTn id="279" presetID="1" presetClass="exit" presetSubtype="0" fill="hold" grpId="1" nodeType="clickEffect">
                                  <p:stCondLst>
                                    <p:cond delay="0"/>
                                  </p:stCondLst>
                                  <p:childTnLst>
                                    <p:set>
                                      <p:cBhvr>
                                        <p:cTn id="280" dur="1" fill="hold">
                                          <p:stCondLst>
                                            <p:cond delay="0"/>
                                          </p:stCondLst>
                                        </p:cTn>
                                        <p:tgtEl>
                                          <p:spTgt spid="346"/>
                                        </p:tgtEl>
                                        <p:attrNameLst>
                                          <p:attrName>style.visibility</p:attrName>
                                        </p:attrNameLst>
                                      </p:cBhvr>
                                      <p:to>
                                        <p:strVal val="hidden"/>
                                      </p:to>
                                    </p:set>
                                  </p:childTnLst>
                                </p:cTn>
                              </p:par>
                              <p:par>
                                <p:cTn id="281" presetID="1" presetClass="entr" presetSubtype="0" fill="hold" grpId="0" nodeType="withEffect">
                                  <p:stCondLst>
                                    <p:cond delay="0"/>
                                  </p:stCondLst>
                                  <p:childTnLst>
                                    <p:set>
                                      <p:cBhvr>
                                        <p:cTn id="282" dur="1" fill="hold">
                                          <p:stCondLst>
                                            <p:cond delay="0"/>
                                          </p:stCondLst>
                                        </p:cTn>
                                        <p:tgtEl>
                                          <p:spTgt spid="349"/>
                                        </p:tgtEl>
                                        <p:attrNameLst>
                                          <p:attrName>style.visibility</p:attrName>
                                        </p:attrNameLst>
                                      </p:cBhvr>
                                      <p:to>
                                        <p:strVal val="visible"/>
                                      </p:to>
                                    </p:set>
                                  </p:childTnLst>
                                </p:cTn>
                              </p:par>
                            </p:childTnLst>
                          </p:cTn>
                        </p:par>
                      </p:childTnLst>
                    </p:cTn>
                  </p:par>
                  <p:par>
                    <p:cTn id="283" fill="hold">
                      <p:stCondLst>
                        <p:cond delay="indefinite"/>
                      </p:stCondLst>
                      <p:childTnLst>
                        <p:par>
                          <p:cTn id="284" fill="hold">
                            <p:stCondLst>
                              <p:cond delay="0"/>
                            </p:stCondLst>
                            <p:childTnLst>
                              <p:par>
                                <p:cTn id="285" presetID="1" presetClass="exit" presetSubtype="0" fill="hold" grpId="1" nodeType="clickEffect">
                                  <p:stCondLst>
                                    <p:cond delay="0"/>
                                  </p:stCondLst>
                                  <p:childTnLst>
                                    <p:set>
                                      <p:cBhvr>
                                        <p:cTn id="286" dur="1" fill="hold">
                                          <p:stCondLst>
                                            <p:cond delay="0"/>
                                          </p:stCondLst>
                                        </p:cTn>
                                        <p:tgtEl>
                                          <p:spTgt spid="349"/>
                                        </p:tgtEl>
                                        <p:attrNameLst>
                                          <p:attrName>style.visibility</p:attrName>
                                        </p:attrNameLst>
                                      </p:cBhvr>
                                      <p:to>
                                        <p:strVal val="hidden"/>
                                      </p:to>
                                    </p:set>
                                  </p:childTnLst>
                                </p:cTn>
                              </p:par>
                              <p:par>
                                <p:cTn id="287" presetID="1" presetClass="entr" presetSubtype="0" fill="hold" grpId="0" nodeType="withEffect">
                                  <p:stCondLst>
                                    <p:cond delay="0"/>
                                  </p:stCondLst>
                                  <p:childTnLst>
                                    <p:set>
                                      <p:cBhvr>
                                        <p:cTn id="288" dur="1" fill="hold">
                                          <p:stCondLst>
                                            <p:cond delay="0"/>
                                          </p:stCondLst>
                                        </p:cTn>
                                        <p:tgtEl>
                                          <p:spTgt spid="351"/>
                                        </p:tgtEl>
                                        <p:attrNameLst>
                                          <p:attrName>style.visibility</p:attrName>
                                        </p:attrNameLst>
                                      </p:cBhvr>
                                      <p:to>
                                        <p:strVal val="visible"/>
                                      </p:to>
                                    </p:set>
                                  </p:childTnLst>
                                </p:cTn>
                              </p:par>
                            </p:childTnLst>
                          </p:cTn>
                        </p:par>
                      </p:childTnLst>
                    </p:cTn>
                  </p:par>
                  <p:par>
                    <p:cTn id="289" fill="hold">
                      <p:stCondLst>
                        <p:cond delay="indefinite"/>
                      </p:stCondLst>
                      <p:childTnLst>
                        <p:par>
                          <p:cTn id="290" fill="hold">
                            <p:stCondLst>
                              <p:cond delay="0"/>
                            </p:stCondLst>
                            <p:childTnLst>
                              <p:par>
                                <p:cTn id="291" presetID="1" presetClass="exit" presetSubtype="0" fill="hold" grpId="1" nodeType="clickEffect">
                                  <p:stCondLst>
                                    <p:cond delay="0"/>
                                  </p:stCondLst>
                                  <p:childTnLst>
                                    <p:set>
                                      <p:cBhvr>
                                        <p:cTn id="292" dur="1" fill="hold">
                                          <p:stCondLst>
                                            <p:cond delay="0"/>
                                          </p:stCondLst>
                                        </p:cTn>
                                        <p:tgtEl>
                                          <p:spTgt spid="351"/>
                                        </p:tgtEl>
                                        <p:attrNameLst>
                                          <p:attrName>style.visibility</p:attrName>
                                        </p:attrNameLst>
                                      </p:cBhvr>
                                      <p:to>
                                        <p:strVal val="hidden"/>
                                      </p:to>
                                    </p:set>
                                  </p:childTnLst>
                                </p:cTn>
                              </p:par>
                              <p:par>
                                <p:cTn id="293" presetID="1" presetClass="entr" presetSubtype="0" fill="hold" grpId="0" nodeType="withEffect">
                                  <p:stCondLst>
                                    <p:cond delay="0"/>
                                  </p:stCondLst>
                                  <p:childTnLst>
                                    <p:set>
                                      <p:cBhvr>
                                        <p:cTn id="294" dur="1" fill="hold">
                                          <p:stCondLst>
                                            <p:cond delay="0"/>
                                          </p:stCondLst>
                                        </p:cTn>
                                        <p:tgtEl>
                                          <p:spTgt spid="353"/>
                                        </p:tgtEl>
                                        <p:attrNameLst>
                                          <p:attrName>style.visibility</p:attrName>
                                        </p:attrNameLst>
                                      </p:cBhvr>
                                      <p:to>
                                        <p:strVal val="visible"/>
                                      </p:to>
                                    </p:set>
                                  </p:childTnLst>
                                </p:cTn>
                              </p:par>
                            </p:childTnLst>
                          </p:cTn>
                        </p:par>
                      </p:childTnLst>
                    </p:cTn>
                  </p:par>
                  <p:par>
                    <p:cTn id="295" fill="hold">
                      <p:stCondLst>
                        <p:cond delay="indefinite"/>
                      </p:stCondLst>
                      <p:childTnLst>
                        <p:par>
                          <p:cTn id="296" fill="hold">
                            <p:stCondLst>
                              <p:cond delay="0"/>
                            </p:stCondLst>
                            <p:childTnLst>
                              <p:par>
                                <p:cTn id="297" presetID="1" presetClass="exit" presetSubtype="0" fill="hold" grpId="1" nodeType="clickEffect">
                                  <p:stCondLst>
                                    <p:cond delay="0"/>
                                  </p:stCondLst>
                                  <p:childTnLst>
                                    <p:set>
                                      <p:cBhvr>
                                        <p:cTn id="298" dur="1" fill="hold">
                                          <p:stCondLst>
                                            <p:cond delay="0"/>
                                          </p:stCondLst>
                                        </p:cTn>
                                        <p:tgtEl>
                                          <p:spTgt spid="353"/>
                                        </p:tgtEl>
                                        <p:attrNameLst>
                                          <p:attrName>style.visibility</p:attrName>
                                        </p:attrNameLst>
                                      </p:cBhvr>
                                      <p:to>
                                        <p:strVal val="hidden"/>
                                      </p:to>
                                    </p:set>
                                  </p:childTnLst>
                                </p:cTn>
                              </p:par>
                              <p:par>
                                <p:cTn id="299" presetID="1" presetClass="entr" presetSubtype="0" fill="hold" grpId="0" nodeType="withEffect">
                                  <p:stCondLst>
                                    <p:cond delay="0"/>
                                  </p:stCondLst>
                                  <p:childTnLst>
                                    <p:set>
                                      <p:cBhvr>
                                        <p:cTn id="300" dur="1" fill="hold">
                                          <p:stCondLst>
                                            <p:cond delay="0"/>
                                          </p:stCondLst>
                                        </p:cTn>
                                        <p:tgtEl>
                                          <p:spTgt spid="355"/>
                                        </p:tgtEl>
                                        <p:attrNameLst>
                                          <p:attrName>style.visibility</p:attrName>
                                        </p:attrNameLst>
                                      </p:cBhvr>
                                      <p:to>
                                        <p:strVal val="visible"/>
                                      </p:to>
                                    </p:set>
                                  </p:childTnLst>
                                </p:cTn>
                              </p:par>
                            </p:childTnLst>
                          </p:cTn>
                        </p:par>
                      </p:childTnLst>
                    </p:cTn>
                  </p:par>
                  <p:par>
                    <p:cTn id="301" fill="hold">
                      <p:stCondLst>
                        <p:cond delay="indefinite"/>
                      </p:stCondLst>
                      <p:childTnLst>
                        <p:par>
                          <p:cTn id="302" fill="hold">
                            <p:stCondLst>
                              <p:cond delay="0"/>
                            </p:stCondLst>
                            <p:childTnLst>
                              <p:par>
                                <p:cTn id="303" presetID="1" presetClass="exit" presetSubtype="0" fill="hold" grpId="1" nodeType="clickEffect">
                                  <p:stCondLst>
                                    <p:cond delay="0"/>
                                  </p:stCondLst>
                                  <p:childTnLst>
                                    <p:set>
                                      <p:cBhvr>
                                        <p:cTn id="304" dur="1" fill="hold">
                                          <p:stCondLst>
                                            <p:cond delay="0"/>
                                          </p:stCondLst>
                                        </p:cTn>
                                        <p:tgtEl>
                                          <p:spTgt spid="35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4" grpId="0" animBg="1"/>
      <p:bldP spid="154" grpId="1" animBg="1"/>
      <p:bldP spid="164" grpId="0" animBg="1"/>
      <p:bldP spid="164" grpId="1" animBg="1"/>
      <p:bldP spid="276" grpId="0" animBg="1"/>
      <p:bldP spid="276" grpId="1" animBg="1"/>
      <p:bldP spid="147" grpId="0" animBg="1"/>
      <p:bldP spid="147" grpId="1" animBg="1"/>
      <p:bldP spid="157" grpId="0" animBg="1"/>
      <p:bldP spid="157" grpId="1" animBg="1"/>
      <p:bldP spid="167" grpId="0" animBg="1"/>
      <p:bldP spid="167" grpId="1" animBg="1"/>
      <p:bldP spid="279" grpId="0" animBg="1"/>
      <p:bldP spid="279" grpId="1" animBg="1"/>
      <p:bldP spid="149" grpId="0" animBg="1"/>
      <p:bldP spid="149" grpId="1" animBg="1"/>
      <p:bldP spid="159" grpId="0" animBg="1"/>
      <p:bldP spid="159" grpId="1" animBg="1"/>
      <p:bldP spid="169" grpId="0" animBg="1"/>
      <p:bldP spid="169" grpId="1" animBg="1"/>
      <p:bldP spid="281" grpId="0" animBg="1"/>
      <p:bldP spid="281" grpId="1" animBg="1"/>
      <p:bldP spid="151" grpId="0" animBg="1"/>
      <p:bldP spid="151" grpId="1" animBg="1"/>
      <p:bldP spid="161" grpId="0" animBg="1"/>
      <p:bldP spid="161" grpId="1" animBg="1"/>
      <p:bldP spid="178" grpId="0" animBg="1"/>
      <p:bldP spid="178" grpId="1" animBg="1"/>
      <p:bldP spid="283" grpId="0" animBg="1"/>
      <p:bldP spid="283" grpId="1" animBg="1"/>
      <p:bldP spid="153" grpId="0" animBg="1"/>
      <p:bldP spid="153" grpId="1" animBg="1"/>
      <p:bldP spid="163" grpId="0" animBg="1"/>
      <p:bldP spid="163" grpId="1" animBg="1"/>
      <p:bldP spid="275" grpId="0" animBg="1"/>
      <p:bldP spid="275" grpId="1" animBg="1"/>
      <p:bldP spid="285" grpId="0" animBg="1"/>
      <p:bldP spid="285" grpId="1" animBg="1"/>
      <p:bldP spid="286" grpId="0" animBg="1"/>
      <p:bldP spid="286" grpId="1" animBg="1"/>
      <p:bldP spid="289" grpId="0" animBg="1"/>
      <p:bldP spid="289" grpId="1" animBg="1"/>
      <p:bldP spid="291" grpId="0" animBg="1"/>
      <p:bldP spid="291" grpId="1" animBg="1"/>
      <p:bldP spid="296" grpId="0" animBg="1"/>
      <p:bldP spid="296" grpId="1" animBg="1"/>
      <p:bldP spid="299" grpId="0" animBg="1"/>
      <p:bldP spid="299" grpId="1" animBg="1"/>
      <p:bldP spid="301" grpId="0" animBg="1"/>
      <p:bldP spid="301" grpId="1" animBg="1"/>
      <p:bldP spid="306" grpId="0" animBg="1"/>
      <p:bldP spid="306" grpId="1" animBg="1"/>
      <p:bldP spid="309" grpId="0" animBg="1"/>
      <p:bldP spid="309" grpId="1" animBg="1"/>
      <p:bldP spid="311" grpId="0" animBg="1"/>
      <p:bldP spid="311" grpId="1" animBg="1"/>
      <p:bldP spid="316" grpId="0" animBg="1"/>
      <p:bldP spid="316" grpId="1" animBg="1"/>
      <p:bldP spid="319" grpId="0" animBg="1"/>
      <p:bldP spid="319" grpId="1" animBg="1"/>
      <p:bldP spid="321" grpId="0" animBg="1"/>
      <p:bldP spid="321" grpId="1" animBg="1"/>
      <p:bldP spid="336" grpId="0" animBg="1"/>
      <p:bldP spid="336" grpId="1" animBg="1"/>
      <p:bldP spid="339" grpId="0" animBg="1"/>
      <p:bldP spid="339" grpId="1" animBg="1"/>
      <p:bldP spid="341" grpId="0" animBg="1"/>
      <p:bldP spid="341" grpId="1" animBg="1"/>
      <p:bldP spid="346" grpId="0" animBg="1"/>
      <p:bldP spid="346" grpId="1" animBg="1"/>
      <p:bldP spid="349" grpId="0" animBg="1"/>
      <p:bldP spid="349" grpId="1" animBg="1"/>
      <p:bldP spid="351" grpId="0" animBg="1"/>
      <p:bldP spid="351" grpId="1" animBg="1"/>
      <p:bldP spid="293" grpId="0" animBg="1"/>
      <p:bldP spid="293" grpId="1" animBg="1"/>
      <p:bldP spid="303" grpId="0" animBg="1"/>
      <p:bldP spid="303" grpId="1" animBg="1"/>
      <p:bldP spid="313" grpId="0" animBg="1"/>
      <p:bldP spid="313" grpId="1" animBg="1"/>
      <p:bldP spid="323" grpId="0" animBg="1"/>
      <p:bldP spid="323" grpId="1" animBg="1"/>
      <p:bldP spid="343" grpId="0" animBg="1"/>
      <p:bldP spid="343" grpId="1" animBg="1"/>
      <p:bldP spid="353" grpId="0" animBg="1"/>
      <p:bldP spid="353" grpId="1" animBg="1"/>
      <p:bldP spid="295" grpId="0" animBg="1"/>
      <p:bldP spid="295" grpId="1" animBg="1"/>
      <p:bldP spid="305" grpId="0" animBg="1"/>
      <p:bldP spid="305" grpId="1" animBg="1"/>
      <p:bldP spid="315" grpId="0" animBg="1"/>
      <p:bldP spid="315" grpId="1" animBg="1"/>
      <p:bldP spid="325" grpId="0" animBg="1"/>
      <p:bldP spid="325" grpId="1" animBg="1"/>
      <p:bldP spid="345" grpId="0" animBg="1"/>
      <p:bldP spid="345" grpId="1" animBg="1"/>
      <p:bldP spid="355" grpId="0" animBg="1"/>
      <p:bldP spid="355" grpId="1" animBg="1"/>
      <p:bldP spid="144" grpId="0" animBg="1"/>
      <p:bldP spid="144" grpId="1"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Rectangle 147">
            <a:extLst>
              <a:ext uri="{FF2B5EF4-FFF2-40B4-BE49-F238E27FC236}">
                <a16:creationId xmlns:a16="http://schemas.microsoft.com/office/drawing/2014/main" id="{AAE9B3B2-8977-431E-A07C-3AC7CE61B8DC}"/>
              </a:ext>
            </a:extLst>
          </p:cNvPr>
          <p:cNvSpPr/>
          <p:nvPr/>
        </p:nvSpPr>
        <p:spPr bwMode="auto">
          <a:xfrm>
            <a:off x="2907226" y="1562066"/>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sp>
        <p:nvSpPr>
          <p:cNvPr id="158" name="Rectangle 157">
            <a:extLst>
              <a:ext uri="{FF2B5EF4-FFF2-40B4-BE49-F238E27FC236}">
                <a16:creationId xmlns:a16="http://schemas.microsoft.com/office/drawing/2014/main" id="{F4D7205D-E29E-4B13-BE02-10EDF85B752D}"/>
              </a:ext>
            </a:extLst>
          </p:cNvPr>
          <p:cNvSpPr/>
          <p:nvPr/>
        </p:nvSpPr>
        <p:spPr bwMode="auto">
          <a:xfrm>
            <a:off x="2907226" y="2010866"/>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sp>
        <p:nvSpPr>
          <p:cNvPr id="168" name="Rectangle 167">
            <a:extLst>
              <a:ext uri="{FF2B5EF4-FFF2-40B4-BE49-F238E27FC236}">
                <a16:creationId xmlns:a16="http://schemas.microsoft.com/office/drawing/2014/main" id="{DF8D7D78-DD40-43F4-9761-F776BF23F6B8}"/>
              </a:ext>
            </a:extLst>
          </p:cNvPr>
          <p:cNvSpPr/>
          <p:nvPr/>
        </p:nvSpPr>
        <p:spPr bwMode="auto">
          <a:xfrm>
            <a:off x="2907226" y="2460919"/>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sp>
        <p:nvSpPr>
          <p:cNvPr id="280" name="Rectangle 279">
            <a:extLst>
              <a:ext uri="{FF2B5EF4-FFF2-40B4-BE49-F238E27FC236}">
                <a16:creationId xmlns:a16="http://schemas.microsoft.com/office/drawing/2014/main" id="{2978BDF3-1475-48AC-A502-BC239A729B24}"/>
              </a:ext>
            </a:extLst>
          </p:cNvPr>
          <p:cNvSpPr/>
          <p:nvPr/>
        </p:nvSpPr>
        <p:spPr bwMode="auto">
          <a:xfrm>
            <a:off x="2907226" y="2910398"/>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sp>
        <p:nvSpPr>
          <p:cNvPr id="153" name="Rectangle 152">
            <a:extLst>
              <a:ext uri="{FF2B5EF4-FFF2-40B4-BE49-F238E27FC236}">
                <a16:creationId xmlns:a16="http://schemas.microsoft.com/office/drawing/2014/main" id="{538DBA11-4005-4A84-9551-C127A54FA46E}"/>
              </a:ext>
            </a:extLst>
          </p:cNvPr>
          <p:cNvSpPr/>
          <p:nvPr/>
        </p:nvSpPr>
        <p:spPr bwMode="auto">
          <a:xfrm>
            <a:off x="5158248" y="1562066"/>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sp>
        <p:nvSpPr>
          <p:cNvPr id="163" name="Rectangle 162">
            <a:extLst>
              <a:ext uri="{FF2B5EF4-FFF2-40B4-BE49-F238E27FC236}">
                <a16:creationId xmlns:a16="http://schemas.microsoft.com/office/drawing/2014/main" id="{CCC8A529-E589-4D10-B70D-9141B347E9BF}"/>
              </a:ext>
            </a:extLst>
          </p:cNvPr>
          <p:cNvSpPr/>
          <p:nvPr/>
        </p:nvSpPr>
        <p:spPr bwMode="auto">
          <a:xfrm>
            <a:off x="5158248" y="2010866"/>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sp>
        <p:nvSpPr>
          <p:cNvPr id="275" name="Rectangle 274">
            <a:extLst>
              <a:ext uri="{FF2B5EF4-FFF2-40B4-BE49-F238E27FC236}">
                <a16:creationId xmlns:a16="http://schemas.microsoft.com/office/drawing/2014/main" id="{11BCDC5F-650A-498F-8EF3-85DEFCA367B4}"/>
              </a:ext>
            </a:extLst>
          </p:cNvPr>
          <p:cNvSpPr/>
          <p:nvPr/>
        </p:nvSpPr>
        <p:spPr bwMode="auto">
          <a:xfrm>
            <a:off x="5158248" y="2460919"/>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sp>
        <p:nvSpPr>
          <p:cNvPr id="285" name="Rectangle 284">
            <a:extLst>
              <a:ext uri="{FF2B5EF4-FFF2-40B4-BE49-F238E27FC236}">
                <a16:creationId xmlns:a16="http://schemas.microsoft.com/office/drawing/2014/main" id="{10AE5F70-96B3-40F4-B49B-A88E2643B0A1}"/>
              </a:ext>
            </a:extLst>
          </p:cNvPr>
          <p:cNvSpPr/>
          <p:nvPr/>
        </p:nvSpPr>
        <p:spPr bwMode="auto">
          <a:xfrm>
            <a:off x="5158248" y="2910398"/>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sp>
        <p:nvSpPr>
          <p:cNvPr id="290" name="Rectangle 289">
            <a:extLst>
              <a:ext uri="{FF2B5EF4-FFF2-40B4-BE49-F238E27FC236}">
                <a16:creationId xmlns:a16="http://schemas.microsoft.com/office/drawing/2014/main" id="{B7059703-A78B-45D4-903D-76C7D5F1F0B0}"/>
              </a:ext>
            </a:extLst>
          </p:cNvPr>
          <p:cNvSpPr/>
          <p:nvPr/>
        </p:nvSpPr>
        <p:spPr bwMode="auto">
          <a:xfrm>
            <a:off x="2907226" y="3354550"/>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sp>
        <p:nvSpPr>
          <p:cNvPr id="300" name="Rectangle 299">
            <a:extLst>
              <a:ext uri="{FF2B5EF4-FFF2-40B4-BE49-F238E27FC236}">
                <a16:creationId xmlns:a16="http://schemas.microsoft.com/office/drawing/2014/main" id="{8A167186-FFDE-482B-B8FE-AAB0E77930E5}"/>
              </a:ext>
            </a:extLst>
          </p:cNvPr>
          <p:cNvSpPr/>
          <p:nvPr/>
        </p:nvSpPr>
        <p:spPr bwMode="auto">
          <a:xfrm>
            <a:off x="2907226" y="3803165"/>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sp>
        <p:nvSpPr>
          <p:cNvPr id="310" name="Rectangle 309">
            <a:extLst>
              <a:ext uri="{FF2B5EF4-FFF2-40B4-BE49-F238E27FC236}">
                <a16:creationId xmlns:a16="http://schemas.microsoft.com/office/drawing/2014/main" id="{3782681D-587B-4344-B866-67689CBF597F}"/>
              </a:ext>
            </a:extLst>
          </p:cNvPr>
          <p:cNvSpPr/>
          <p:nvPr/>
        </p:nvSpPr>
        <p:spPr bwMode="auto">
          <a:xfrm>
            <a:off x="2907226" y="4256820"/>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sp>
        <p:nvSpPr>
          <p:cNvPr id="320" name="Rectangle 319">
            <a:extLst>
              <a:ext uri="{FF2B5EF4-FFF2-40B4-BE49-F238E27FC236}">
                <a16:creationId xmlns:a16="http://schemas.microsoft.com/office/drawing/2014/main" id="{E243D4BA-4253-497D-95D6-15AD0A0F8BEE}"/>
              </a:ext>
            </a:extLst>
          </p:cNvPr>
          <p:cNvSpPr/>
          <p:nvPr/>
        </p:nvSpPr>
        <p:spPr bwMode="auto">
          <a:xfrm>
            <a:off x="2907226" y="4705754"/>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sp>
        <p:nvSpPr>
          <p:cNvPr id="340" name="Rectangle 339">
            <a:extLst>
              <a:ext uri="{FF2B5EF4-FFF2-40B4-BE49-F238E27FC236}">
                <a16:creationId xmlns:a16="http://schemas.microsoft.com/office/drawing/2014/main" id="{DED9C876-B14B-4269-80AF-E043FB18CD35}"/>
              </a:ext>
            </a:extLst>
          </p:cNvPr>
          <p:cNvSpPr/>
          <p:nvPr/>
        </p:nvSpPr>
        <p:spPr bwMode="auto">
          <a:xfrm>
            <a:off x="2907226" y="5156314"/>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sp>
        <p:nvSpPr>
          <p:cNvPr id="350" name="Rectangle 349">
            <a:extLst>
              <a:ext uri="{FF2B5EF4-FFF2-40B4-BE49-F238E27FC236}">
                <a16:creationId xmlns:a16="http://schemas.microsoft.com/office/drawing/2014/main" id="{A04B0D96-A074-4285-BE8D-190BAA58C984}"/>
              </a:ext>
            </a:extLst>
          </p:cNvPr>
          <p:cNvSpPr/>
          <p:nvPr/>
        </p:nvSpPr>
        <p:spPr bwMode="auto">
          <a:xfrm>
            <a:off x="2907226" y="5602321"/>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sp>
        <p:nvSpPr>
          <p:cNvPr id="295" name="Rectangle 294">
            <a:extLst>
              <a:ext uri="{FF2B5EF4-FFF2-40B4-BE49-F238E27FC236}">
                <a16:creationId xmlns:a16="http://schemas.microsoft.com/office/drawing/2014/main" id="{57752327-5796-4C2C-A09E-851ADC7CE8C0}"/>
              </a:ext>
            </a:extLst>
          </p:cNvPr>
          <p:cNvSpPr/>
          <p:nvPr/>
        </p:nvSpPr>
        <p:spPr bwMode="auto">
          <a:xfrm>
            <a:off x="5158248" y="3354550"/>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sp>
        <p:nvSpPr>
          <p:cNvPr id="305" name="Rectangle 304">
            <a:extLst>
              <a:ext uri="{FF2B5EF4-FFF2-40B4-BE49-F238E27FC236}">
                <a16:creationId xmlns:a16="http://schemas.microsoft.com/office/drawing/2014/main" id="{6CECEDA4-EA50-4AB6-8A15-195B2162ACAC}"/>
              </a:ext>
            </a:extLst>
          </p:cNvPr>
          <p:cNvSpPr/>
          <p:nvPr/>
        </p:nvSpPr>
        <p:spPr bwMode="auto">
          <a:xfrm>
            <a:off x="5158248" y="3803165"/>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sp>
        <p:nvSpPr>
          <p:cNvPr id="315" name="Rectangle 314">
            <a:extLst>
              <a:ext uri="{FF2B5EF4-FFF2-40B4-BE49-F238E27FC236}">
                <a16:creationId xmlns:a16="http://schemas.microsoft.com/office/drawing/2014/main" id="{D65AE1AB-A811-4B00-A707-D9752BEC07A2}"/>
              </a:ext>
            </a:extLst>
          </p:cNvPr>
          <p:cNvSpPr/>
          <p:nvPr/>
        </p:nvSpPr>
        <p:spPr bwMode="auto">
          <a:xfrm>
            <a:off x="5158248" y="4256820"/>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sp>
        <p:nvSpPr>
          <p:cNvPr id="325" name="Rectangle 324">
            <a:extLst>
              <a:ext uri="{FF2B5EF4-FFF2-40B4-BE49-F238E27FC236}">
                <a16:creationId xmlns:a16="http://schemas.microsoft.com/office/drawing/2014/main" id="{FC04F155-FCA0-4039-B802-3FFE89CF9391}"/>
              </a:ext>
            </a:extLst>
          </p:cNvPr>
          <p:cNvSpPr/>
          <p:nvPr/>
        </p:nvSpPr>
        <p:spPr bwMode="auto">
          <a:xfrm>
            <a:off x="5158248" y="4705754"/>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sp>
        <p:nvSpPr>
          <p:cNvPr id="345" name="Rectangle 344">
            <a:extLst>
              <a:ext uri="{FF2B5EF4-FFF2-40B4-BE49-F238E27FC236}">
                <a16:creationId xmlns:a16="http://schemas.microsoft.com/office/drawing/2014/main" id="{404E5E3D-C06C-4C24-B8D6-40173B8E962D}"/>
              </a:ext>
            </a:extLst>
          </p:cNvPr>
          <p:cNvSpPr/>
          <p:nvPr/>
        </p:nvSpPr>
        <p:spPr bwMode="auto">
          <a:xfrm>
            <a:off x="5158248" y="5156314"/>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sp>
        <p:nvSpPr>
          <p:cNvPr id="355" name="Rectangle 354">
            <a:extLst>
              <a:ext uri="{FF2B5EF4-FFF2-40B4-BE49-F238E27FC236}">
                <a16:creationId xmlns:a16="http://schemas.microsoft.com/office/drawing/2014/main" id="{D325DACE-E265-49C4-9910-D6CA7513B97D}"/>
              </a:ext>
            </a:extLst>
          </p:cNvPr>
          <p:cNvSpPr/>
          <p:nvPr/>
        </p:nvSpPr>
        <p:spPr bwMode="auto">
          <a:xfrm>
            <a:off x="5158248" y="5602321"/>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sp>
        <p:nvSpPr>
          <p:cNvPr id="3" name="Title 2">
            <a:extLst>
              <a:ext uri="{FF2B5EF4-FFF2-40B4-BE49-F238E27FC236}">
                <a16:creationId xmlns:a16="http://schemas.microsoft.com/office/drawing/2014/main" id="{A387FC18-9126-4995-B93C-3774E9182D36}"/>
              </a:ext>
            </a:extLst>
          </p:cNvPr>
          <p:cNvSpPr>
            <a:spLocks noGrp="1"/>
          </p:cNvSpPr>
          <p:nvPr>
            <p:ph type="title"/>
          </p:nvPr>
        </p:nvSpPr>
        <p:spPr/>
        <p:txBody>
          <a:bodyPr/>
          <a:lstStyle/>
          <a:p>
            <a:r>
              <a:rPr lang="en-GB" dirty="0"/>
              <a:t>1NF-2 Count forwards and backwards in multiples of 2, 5 and 10</a:t>
            </a:r>
          </a:p>
        </p:txBody>
      </p:sp>
      <p:grpSp>
        <p:nvGrpSpPr>
          <p:cNvPr id="7" name="Group 6">
            <a:extLst>
              <a:ext uri="{FF2B5EF4-FFF2-40B4-BE49-F238E27FC236}">
                <a16:creationId xmlns:a16="http://schemas.microsoft.com/office/drawing/2014/main" id="{30DF46D0-2618-4F5C-B81C-1B8528A62A21}"/>
              </a:ext>
            </a:extLst>
          </p:cNvPr>
          <p:cNvGrpSpPr/>
          <p:nvPr/>
        </p:nvGrpSpPr>
        <p:grpSpPr>
          <a:xfrm>
            <a:off x="1095804" y="1550914"/>
            <a:ext cx="4508879" cy="4499619"/>
            <a:chOff x="1095804" y="1550914"/>
            <a:chExt cx="4508879" cy="4499619"/>
          </a:xfrm>
        </p:grpSpPr>
        <p:grpSp>
          <p:nvGrpSpPr>
            <p:cNvPr id="44" name="Group 43">
              <a:extLst>
                <a:ext uri="{FF2B5EF4-FFF2-40B4-BE49-F238E27FC236}">
                  <a16:creationId xmlns:a16="http://schemas.microsoft.com/office/drawing/2014/main" id="{790E2A57-A83C-4A9D-AE7B-DA81D5D52D09}"/>
                </a:ext>
              </a:extLst>
            </p:cNvPr>
            <p:cNvGrpSpPr/>
            <p:nvPr/>
          </p:nvGrpSpPr>
          <p:grpSpPr>
            <a:xfrm>
              <a:off x="1102158" y="1550914"/>
              <a:ext cx="4499620" cy="4499619"/>
              <a:chOff x="3575720" y="1124744"/>
              <a:chExt cx="4968552" cy="4968552"/>
            </a:xfrm>
          </p:grpSpPr>
          <p:cxnSp>
            <p:nvCxnSpPr>
              <p:cNvPr id="21" name="Straight Connector 20">
                <a:extLst>
                  <a:ext uri="{FF2B5EF4-FFF2-40B4-BE49-F238E27FC236}">
                    <a16:creationId xmlns:a16="http://schemas.microsoft.com/office/drawing/2014/main" id="{4F360A9C-1EF1-42E3-9B26-63134EBFD0E5}"/>
                  </a:ext>
                </a:extLst>
              </p:cNvPr>
              <p:cNvCxnSpPr>
                <a:cxnSpLocks/>
              </p:cNvCxnSpPr>
              <p:nvPr/>
            </p:nvCxnSpPr>
            <p:spPr bwMode="auto">
              <a:xfrm>
                <a:off x="3575720"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23" name="Straight Connector 22">
                <a:extLst>
                  <a:ext uri="{FF2B5EF4-FFF2-40B4-BE49-F238E27FC236}">
                    <a16:creationId xmlns:a16="http://schemas.microsoft.com/office/drawing/2014/main" id="{6B218712-C0CC-4DDD-8C6D-DCDD742E6AB3}"/>
                  </a:ext>
                </a:extLst>
              </p:cNvPr>
              <p:cNvCxnSpPr>
                <a:cxnSpLocks/>
              </p:cNvCxnSpPr>
              <p:nvPr/>
            </p:nvCxnSpPr>
            <p:spPr bwMode="auto">
              <a:xfrm>
                <a:off x="4072575"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24" name="Straight Connector 23">
                <a:extLst>
                  <a:ext uri="{FF2B5EF4-FFF2-40B4-BE49-F238E27FC236}">
                    <a16:creationId xmlns:a16="http://schemas.microsoft.com/office/drawing/2014/main" id="{C347A3FE-4B3B-4D75-BF15-45E769E68FB1}"/>
                  </a:ext>
                </a:extLst>
              </p:cNvPr>
              <p:cNvCxnSpPr>
                <a:cxnSpLocks/>
              </p:cNvCxnSpPr>
              <p:nvPr/>
            </p:nvCxnSpPr>
            <p:spPr bwMode="auto">
              <a:xfrm>
                <a:off x="4569430"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25" name="Straight Connector 24">
                <a:extLst>
                  <a:ext uri="{FF2B5EF4-FFF2-40B4-BE49-F238E27FC236}">
                    <a16:creationId xmlns:a16="http://schemas.microsoft.com/office/drawing/2014/main" id="{E23441D3-6CB5-4206-8B25-01B593A725EE}"/>
                  </a:ext>
                </a:extLst>
              </p:cNvPr>
              <p:cNvCxnSpPr>
                <a:cxnSpLocks/>
              </p:cNvCxnSpPr>
              <p:nvPr/>
            </p:nvCxnSpPr>
            <p:spPr bwMode="auto">
              <a:xfrm>
                <a:off x="5066285"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26" name="Straight Connector 25">
                <a:extLst>
                  <a:ext uri="{FF2B5EF4-FFF2-40B4-BE49-F238E27FC236}">
                    <a16:creationId xmlns:a16="http://schemas.microsoft.com/office/drawing/2014/main" id="{F1F55105-3D9D-4D97-A6EF-BD14100D9B4C}"/>
                  </a:ext>
                </a:extLst>
              </p:cNvPr>
              <p:cNvCxnSpPr>
                <a:cxnSpLocks/>
              </p:cNvCxnSpPr>
              <p:nvPr/>
            </p:nvCxnSpPr>
            <p:spPr bwMode="auto">
              <a:xfrm>
                <a:off x="5563140"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27" name="Straight Connector 26">
                <a:extLst>
                  <a:ext uri="{FF2B5EF4-FFF2-40B4-BE49-F238E27FC236}">
                    <a16:creationId xmlns:a16="http://schemas.microsoft.com/office/drawing/2014/main" id="{C45C28AB-E2A7-43C8-9A96-F22A13A12776}"/>
                  </a:ext>
                </a:extLst>
              </p:cNvPr>
              <p:cNvCxnSpPr>
                <a:cxnSpLocks/>
              </p:cNvCxnSpPr>
              <p:nvPr/>
            </p:nvCxnSpPr>
            <p:spPr bwMode="auto">
              <a:xfrm>
                <a:off x="6059995"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28" name="Straight Connector 27">
                <a:extLst>
                  <a:ext uri="{FF2B5EF4-FFF2-40B4-BE49-F238E27FC236}">
                    <a16:creationId xmlns:a16="http://schemas.microsoft.com/office/drawing/2014/main" id="{11858335-A491-44DA-B5F1-3FFF003974E5}"/>
                  </a:ext>
                </a:extLst>
              </p:cNvPr>
              <p:cNvCxnSpPr>
                <a:cxnSpLocks/>
              </p:cNvCxnSpPr>
              <p:nvPr/>
            </p:nvCxnSpPr>
            <p:spPr bwMode="auto">
              <a:xfrm>
                <a:off x="6556850"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29" name="Straight Connector 28">
                <a:extLst>
                  <a:ext uri="{FF2B5EF4-FFF2-40B4-BE49-F238E27FC236}">
                    <a16:creationId xmlns:a16="http://schemas.microsoft.com/office/drawing/2014/main" id="{98A095DD-D982-406A-884A-AD284030E011}"/>
                  </a:ext>
                </a:extLst>
              </p:cNvPr>
              <p:cNvCxnSpPr>
                <a:cxnSpLocks/>
              </p:cNvCxnSpPr>
              <p:nvPr/>
            </p:nvCxnSpPr>
            <p:spPr bwMode="auto">
              <a:xfrm>
                <a:off x="7053705"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30" name="Straight Connector 29">
                <a:extLst>
                  <a:ext uri="{FF2B5EF4-FFF2-40B4-BE49-F238E27FC236}">
                    <a16:creationId xmlns:a16="http://schemas.microsoft.com/office/drawing/2014/main" id="{584FBC8E-7358-4FAD-8F35-F5027E81EB7D}"/>
                  </a:ext>
                </a:extLst>
              </p:cNvPr>
              <p:cNvCxnSpPr>
                <a:cxnSpLocks/>
              </p:cNvCxnSpPr>
              <p:nvPr/>
            </p:nvCxnSpPr>
            <p:spPr bwMode="auto">
              <a:xfrm>
                <a:off x="7550560"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31" name="Straight Connector 30">
                <a:extLst>
                  <a:ext uri="{FF2B5EF4-FFF2-40B4-BE49-F238E27FC236}">
                    <a16:creationId xmlns:a16="http://schemas.microsoft.com/office/drawing/2014/main" id="{BBEF5B96-3ACC-46E1-8D5E-067BFBDC65D0}"/>
                  </a:ext>
                </a:extLst>
              </p:cNvPr>
              <p:cNvCxnSpPr>
                <a:cxnSpLocks/>
              </p:cNvCxnSpPr>
              <p:nvPr/>
            </p:nvCxnSpPr>
            <p:spPr bwMode="auto">
              <a:xfrm>
                <a:off x="8047415"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32" name="Straight Connector 31">
                <a:extLst>
                  <a:ext uri="{FF2B5EF4-FFF2-40B4-BE49-F238E27FC236}">
                    <a16:creationId xmlns:a16="http://schemas.microsoft.com/office/drawing/2014/main" id="{B947829A-22E3-4CF3-9DEA-0DA5D5D42DB4}"/>
                  </a:ext>
                </a:extLst>
              </p:cNvPr>
              <p:cNvCxnSpPr>
                <a:cxnSpLocks/>
              </p:cNvCxnSpPr>
              <p:nvPr/>
            </p:nvCxnSpPr>
            <p:spPr bwMode="auto">
              <a:xfrm>
                <a:off x="8544272"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grpSp>
        <p:grpSp>
          <p:nvGrpSpPr>
            <p:cNvPr id="6" name="Group 5">
              <a:extLst>
                <a:ext uri="{FF2B5EF4-FFF2-40B4-BE49-F238E27FC236}">
                  <a16:creationId xmlns:a16="http://schemas.microsoft.com/office/drawing/2014/main" id="{2F359558-8813-4714-8691-0E465A5E38AA}"/>
                </a:ext>
              </a:extLst>
            </p:cNvPr>
            <p:cNvGrpSpPr/>
            <p:nvPr/>
          </p:nvGrpSpPr>
          <p:grpSpPr>
            <a:xfrm>
              <a:off x="1095804" y="1556724"/>
              <a:ext cx="4508879" cy="4487999"/>
              <a:chOff x="1095804" y="1556724"/>
              <a:chExt cx="4508879" cy="4487999"/>
            </a:xfrm>
          </p:grpSpPr>
          <p:cxnSp>
            <p:nvCxnSpPr>
              <p:cNvPr id="34" name="Straight Connector 33">
                <a:extLst>
                  <a:ext uri="{FF2B5EF4-FFF2-40B4-BE49-F238E27FC236}">
                    <a16:creationId xmlns:a16="http://schemas.microsoft.com/office/drawing/2014/main" id="{3065741F-9349-44CC-87A1-CF2A74D10DCE}"/>
                  </a:ext>
                </a:extLst>
              </p:cNvPr>
              <p:cNvCxnSpPr>
                <a:cxnSpLocks/>
              </p:cNvCxnSpPr>
              <p:nvPr/>
            </p:nvCxnSpPr>
            <p:spPr bwMode="auto">
              <a:xfrm>
                <a:off x="1102158" y="6044723"/>
                <a:ext cx="4499620"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37" name="Straight Connector 36">
                <a:extLst>
                  <a:ext uri="{FF2B5EF4-FFF2-40B4-BE49-F238E27FC236}">
                    <a16:creationId xmlns:a16="http://schemas.microsoft.com/office/drawing/2014/main" id="{0529B709-D56E-420C-BFCD-F0F2B4D38AB1}"/>
                  </a:ext>
                </a:extLst>
              </p:cNvPr>
              <p:cNvCxnSpPr>
                <a:cxnSpLocks/>
              </p:cNvCxnSpPr>
              <p:nvPr/>
            </p:nvCxnSpPr>
            <p:spPr bwMode="auto">
              <a:xfrm>
                <a:off x="1102158" y="5600569"/>
                <a:ext cx="4499620"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38" name="Straight Connector 37">
                <a:extLst>
                  <a:ext uri="{FF2B5EF4-FFF2-40B4-BE49-F238E27FC236}">
                    <a16:creationId xmlns:a16="http://schemas.microsoft.com/office/drawing/2014/main" id="{CDE5B808-8527-43E3-B04D-FC8C179B87BA}"/>
                  </a:ext>
                </a:extLst>
              </p:cNvPr>
              <p:cNvCxnSpPr>
                <a:cxnSpLocks/>
              </p:cNvCxnSpPr>
              <p:nvPr/>
            </p:nvCxnSpPr>
            <p:spPr bwMode="auto">
              <a:xfrm>
                <a:off x="1102157" y="5150608"/>
                <a:ext cx="4499620"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39" name="Straight Connector 38">
                <a:extLst>
                  <a:ext uri="{FF2B5EF4-FFF2-40B4-BE49-F238E27FC236}">
                    <a16:creationId xmlns:a16="http://schemas.microsoft.com/office/drawing/2014/main" id="{F0AE6B63-4C68-4BFB-B046-DEAC9377D25D}"/>
                  </a:ext>
                </a:extLst>
              </p:cNvPr>
              <p:cNvCxnSpPr>
                <a:cxnSpLocks/>
              </p:cNvCxnSpPr>
              <p:nvPr/>
            </p:nvCxnSpPr>
            <p:spPr bwMode="auto">
              <a:xfrm>
                <a:off x="1102158" y="4250684"/>
                <a:ext cx="4499620"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40" name="Straight Connector 39">
                <a:extLst>
                  <a:ext uri="{FF2B5EF4-FFF2-40B4-BE49-F238E27FC236}">
                    <a16:creationId xmlns:a16="http://schemas.microsoft.com/office/drawing/2014/main" id="{1544BAC9-4C20-408D-991F-A858EDD527C6}"/>
                  </a:ext>
                </a:extLst>
              </p:cNvPr>
              <p:cNvCxnSpPr>
                <a:cxnSpLocks/>
              </p:cNvCxnSpPr>
              <p:nvPr/>
            </p:nvCxnSpPr>
            <p:spPr bwMode="auto">
              <a:xfrm>
                <a:off x="1102158" y="3350761"/>
                <a:ext cx="4499620"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41" name="Straight Connector 40">
                <a:extLst>
                  <a:ext uri="{FF2B5EF4-FFF2-40B4-BE49-F238E27FC236}">
                    <a16:creationId xmlns:a16="http://schemas.microsoft.com/office/drawing/2014/main" id="{27F40CD4-D7E8-4D9A-8F90-E6A4F9BF5EC5}"/>
                  </a:ext>
                </a:extLst>
              </p:cNvPr>
              <p:cNvCxnSpPr>
                <a:cxnSpLocks/>
              </p:cNvCxnSpPr>
              <p:nvPr/>
            </p:nvCxnSpPr>
            <p:spPr bwMode="auto">
              <a:xfrm>
                <a:off x="1102158" y="2450837"/>
                <a:ext cx="4499620"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42" name="Straight Connector 41">
                <a:extLst>
                  <a:ext uri="{FF2B5EF4-FFF2-40B4-BE49-F238E27FC236}">
                    <a16:creationId xmlns:a16="http://schemas.microsoft.com/office/drawing/2014/main" id="{965254B7-A137-444C-9B6A-B0274B6F0154}"/>
                  </a:ext>
                </a:extLst>
              </p:cNvPr>
              <p:cNvCxnSpPr>
                <a:cxnSpLocks/>
              </p:cNvCxnSpPr>
              <p:nvPr/>
            </p:nvCxnSpPr>
            <p:spPr bwMode="auto">
              <a:xfrm>
                <a:off x="1102157" y="2000876"/>
                <a:ext cx="4499620"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43" name="Straight Connector 42">
                <a:extLst>
                  <a:ext uri="{FF2B5EF4-FFF2-40B4-BE49-F238E27FC236}">
                    <a16:creationId xmlns:a16="http://schemas.microsoft.com/office/drawing/2014/main" id="{93FFE04C-3154-41BA-9A24-6BFB9C613B4C}"/>
                  </a:ext>
                </a:extLst>
              </p:cNvPr>
              <p:cNvCxnSpPr>
                <a:cxnSpLocks/>
              </p:cNvCxnSpPr>
              <p:nvPr/>
            </p:nvCxnSpPr>
            <p:spPr bwMode="auto">
              <a:xfrm>
                <a:off x="1095804" y="1556724"/>
                <a:ext cx="4508879" cy="1"/>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45" name="Straight Connector 44">
                <a:extLst>
                  <a:ext uri="{FF2B5EF4-FFF2-40B4-BE49-F238E27FC236}">
                    <a16:creationId xmlns:a16="http://schemas.microsoft.com/office/drawing/2014/main" id="{835F6772-3FAA-47BD-954D-B80C5C186356}"/>
                  </a:ext>
                </a:extLst>
              </p:cNvPr>
              <p:cNvCxnSpPr>
                <a:cxnSpLocks/>
              </p:cNvCxnSpPr>
              <p:nvPr/>
            </p:nvCxnSpPr>
            <p:spPr bwMode="auto">
              <a:xfrm>
                <a:off x="1102158" y="4700646"/>
                <a:ext cx="4499620"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46" name="Straight Connector 45">
                <a:extLst>
                  <a:ext uri="{FF2B5EF4-FFF2-40B4-BE49-F238E27FC236}">
                    <a16:creationId xmlns:a16="http://schemas.microsoft.com/office/drawing/2014/main" id="{5F6D34B8-E25D-4E89-AC4A-E97A8C782B11}"/>
                  </a:ext>
                </a:extLst>
              </p:cNvPr>
              <p:cNvCxnSpPr>
                <a:cxnSpLocks/>
              </p:cNvCxnSpPr>
              <p:nvPr/>
            </p:nvCxnSpPr>
            <p:spPr bwMode="auto">
              <a:xfrm>
                <a:off x="1102157" y="3800723"/>
                <a:ext cx="4499621"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47" name="Straight Connector 46">
                <a:extLst>
                  <a:ext uri="{FF2B5EF4-FFF2-40B4-BE49-F238E27FC236}">
                    <a16:creationId xmlns:a16="http://schemas.microsoft.com/office/drawing/2014/main" id="{9911E3C0-7BD1-4FC3-B42B-B2FA181677BF}"/>
                  </a:ext>
                </a:extLst>
              </p:cNvPr>
              <p:cNvCxnSpPr>
                <a:cxnSpLocks/>
              </p:cNvCxnSpPr>
              <p:nvPr/>
            </p:nvCxnSpPr>
            <p:spPr bwMode="auto">
              <a:xfrm>
                <a:off x="1102158" y="2900799"/>
                <a:ext cx="4499620"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grpSp>
      </p:grpSp>
      <p:grpSp>
        <p:nvGrpSpPr>
          <p:cNvPr id="16" name="Group 15">
            <a:extLst>
              <a:ext uri="{FF2B5EF4-FFF2-40B4-BE49-F238E27FC236}">
                <a16:creationId xmlns:a16="http://schemas.microsoft.com/office/drawing/2014/main" id="{6E89C769-1AA4-41E8-8069-12FA93B95F80}"/>
              </a:ext>
            </a:extLst>
          </p:cNvPr>
          <p:cNvGrpSpPr/>
          <p:nvPr/>
        </p:nvGrpSpPr>
        <p:grpSpPr>
          <a:xfrm>
            <a:off x="1151139" y="1626383"/>
            <a:ext cx="4475893" cy="4376050"/>
            <a:chOff x="1151139" y="1626383"/>
            <a:chExt cx="4475893" cy="4376050"/>
          </a:xfrm>
        </p:grpSpPr>
        <p:grpSp>
          <p:nvGrpSpPr>
            <p:cNvPr id="15" name="Group 14">
              <a:extLst>
                <a:ext uri="{FF2B5EF4-FFF2-40B4-BE49-F238E27FC236}">
                  <a16:creationId xmlns:a16="http://schemas.microsoft.com/office/drawing/2014/main" id="{4CBAEA4A-08D2-4AA5-AACB-F2D1F3297856}"/>
                </a:ext>
              </a:extLst>
            </p:cNvPr>
            <p:cNvGrpSpPr/>
            <p:nvPr/>
          </p:nvGrpSpPr>
          <p:grpSpPr>
            <a:xfrm>
              <a:off x="1151139" y="1626383"/>
              <a:ext cx="422454" cy="4376050"/>
              <a:chOff x="1151139" y="1626383"/>
              <a:chExt cx="422454" cy="4376050"/>
            </a:xfrm>
          </p:grpSpPr>
          <p:sp>
            <p:nvSpPr>
              <p:cNvPr id="49" name="TextBox 48">
                <a:extLst>
                  <a:ext uri="{FF2B5EF4-FFF2-40B4-BE49-F238E27FC236}">
                    <a16:creationId xmlns:a16="http://schemas.microsoft.com/office/drawing/2014/main" id="{C8BB400B-9BAA-40DA-8F0F-71AA90A69324}"/>
                  </a:ext>
                </a:extLst>
              </p:cNvPr>
              <p:cNvSpPr txBox="1"/>
              <p:nvPr/>
            </p:nvSpPr>
            <p:spPr>
              <a:xfrm>
                <a:off x="1275113" y="1626383"/>
                <a:ext cx="298480" cy="338554"/>
              </a:xfrm>
              <a:prstGeom prst="rect">
                <a:avLst/>
              </a:prstGeom>
              <a:noFill/>
            </p:spPr>
            <p:txBody>
              <a:bodyPr wrap="none" rtlCol="0" anchor="ctr" anchorCtr="0">
                <a:spAutoFit/>
              </a:bodyPr>
              <a:lstStyle/>
              <a:p>
                <a:pPr algn="r">
                  <a:buNone/>
                </a:pPr>
                <a:r>
                  <a:rPr lang="en-GB" sz="1600" dirty="0"/>
                  <a:t>1</a:t>
                </a:r>
              </a:p>
            </p:txBody>
          </p:sp>
          <p:sp>
            <p:nvSpPr>
              <p:cNvPr id="51" name="TextBox 50">
                <a:extLst>
                  <a:ext uri="{FF2B5EF4-FFF2-40B4-BE49-F238E27FC236}">
                    <a16:creationId xmlns:a16="http://schemas.microsoft.com/office/drawing/2014/main" id="{2E6AC5D2-4A13-4ADD-9F10-6E21E9513AC2}"/>
                  </a:ext>
                </a:extLst>
              </p:cNvPr>
              <p:cNvSpPr txBox="1"/>
              <p:nvPr/>
            </p:nvSpPr>
            <p:spPr>
              <a:xfrm>
                <a:off x="1166399" y="2074994"/>
                <a:ext cx="397033" cy="338554"/>
              </a:xfrm>
              <a:prstGeom prst="rect">
                <a:avLst/>
              </a:prstGeom>
              <a:noFill/>
            </p:spPr>
            <p:txBody>
              <a:bodyPr wrap="none" rtlCol="0" anchor="ctr" anchorCtr="0">
                <a:spAutoFit/>
              </a:bodyPr>
              <a:lstStyle/>
              <a:p>
                <a:pPr algn="r">
                  <a:buNone/>
                </a:pPr>
                <a:r>
                  <a:rPr lang="en-GB" sz="1600" dirty="0"/>
                  <a:t>11</a:t>
                </a:r>
              </a:p>
            </p:txBody>
          </p:sp>
          <p:sp>
            <p:nvSpPr>
              <p:cNvPr id="52" name="TextBox 51">
                <a:extLst>
                  <a:ext uri="{FF2B5EF4-FFF2-40B4-BE49-F238E27FC236}">
                    <a16:creationId xmlns:a16="http://schemas.microsoft.com/office/drawing/2014/main" id="{6E64E62E-8676-443D-B1EF-C899EA3EFE8D}"/>
                  </a:ext>
                </a:extLst>
              </p:cNvPr>
              <p:cNvSpPr txBox="1"/>
              <p:nvPr/>
            </p:nvSpPr>
            <p:spPr>
              <a:xfrm>
                <a:off x="1151139" y="2523604"/>
                <a:ext cx="412292" cy="338554"/>
              </a:xfrm>
              <a:prstGeom prst="rect">
                <a:avLst/>
              </a:prstGeom>
              <a:noFill/>
            </p:spPr>
            <p:txBody>
              <a:bodyPr wrap="none" rtlCol="0" anchor="ctr" anchorCtr="0">
                <a:spAutoFit/>
              </a:bodyPr>
              <a:lstStyle/>
              <a:p>
                <a:pPr algn="r">
                  <a:buNone/>
                </a:pPr>
                <a:r>
                  <a:rPr lang="en-GB" sz="1600" dirty="0"/>
                  <a:t>21</a:t>
                </a:r>
              </a:p>
            </p:txBody>
          </p:sp>
          <p:sp>
            <p:nvSpPr>
              <p:cNvPr id="53" name="TextBox 52">
                <a:extLst>
                  <a:ext uri="{FF2B5EF4-FFF2-40B4-BE49-F238E27FC236}">
                    <a16:creationId xmlns:a16="http://schemas.microsoft.com/office/drawing/2014/main" id="{E09BD71F-2C74-4356-9514-0A6FD65A4BC4}"/>
                  </a:ext>
                </a:extLst>
              </p:cNvPr>
              <p:cNvSpPr txBox="1"/>
              <p:nvPr/>
            </p:nvSpPr>
            <p:spPr>
              <a:xfrm>
                <a:off x="1151139" y="2972215"/>
                <a:ext cx="412292" cy="338554"/>
              </a:xfrm>
              <a:prstGeom prst="rect">
                <a:avLst/>
              </a:prstGeom>
              <a:noFill/>
            </p:spPr>
            <p:txBody>
              <a:bodyPr wrap="none" rtlCol="0" anchor="ctr" anchorCtr="0">
                <a:spAutoFit/>
              </a:bodyPr>
              <a:lstStyle/>
              <a:p>
                <a:pPr algn="r">
                  <a:buNone/>
                </a:pPr>
                <a:r>
                  <a:rPr lang="en-GB" sz="1600" dirty="0"/>
                  <a:t>31</a:t>
                </a:r>
              </a:p>
            </p:txBody>
          </p:sp>
          <p:sp>
            <p:nvSpPr>
              <p:cNvPr id="54" name="TextBox 53">
                <a:extLst>
                  <a:ext uri="{FF2B5EF4-FFF2-40B4-BE49-F238E27FC236}">
                    <a16:creationId xmlns:a16="http://schemas.microsoft.com/office/drawing/2014/main" id="{FC4FEE03-1AD1-41AA-A55A-80753FAF65E4}"/>
                  </a:ext>
                </a:extLst>
              </p:cNvPr>
              <p:cNvSpPr txBox="1"/>
              <p:nvPr/>
            </p:nvSpPr>
            <p:spPr>
              <a:xfrm>
                <a:off x="1151139" y="3420827"/>
                <a:ext cx="412292" cy="338554"/>
              </a:xfrm>
              <a:prstGeom prst="rect">
                <a:avLst/>
              </a:prstGeom>
              <a:noFill/>
            </p:spPr>
            <p:txBody>
              <a:bodyPr wrap="none" rtlCol="0" anchor="ctr" anchorCtr="0">
                <a:spAutoFit/>
              </a:bodyPr>
              <a:lstStyle/>
              <a:p>
                <a:pPr algn="r">
                  <a:buNone/>
                </a:pPr>
                <a:r>
                  <a:rPr lang="en-GB" sz="1600" dirty="0"/>
                  <a:t>41</a:t>
                </a:r>
              </a:p>
            </p:txBody>
          </p:sp>
          <p:sp>
            <p:nvSpPr>
              <p:cNvPr id="55" name="TextBox 54">
                <a:extLst>
                  <a:ext uri="{FF2B5EF4-FFF2-40B4-BE49-F238E27FC236}">
                    <a16:creationId xmlns:a16="http://schemas.microsoft.com/office/drawing/2014/main" id="{070A6B7B-1425-4342-8D8C-D041177A8FAF}"/>
                  </a:ext>
                </a:extLst>
              </p:cNvPr>
              <p:cNvSpPr txBox="1"/>
              <p:nvPr/>
            </p:nvSpPr>
            <p:spPr>
              <a:xfrm>
                <a:off x="1151139" y="3869436"/>
                <a:ext cx="412292" cy="338554"/>
              </a:xfrm>
              <a:prstGeom prst="rect">
                <a:avLst/>
              </a:prstGeom>
              <a:noFill/>
            </p:spPr>
            <p:txBody>
              <a:bodyPr wrap="none" rtlCol="0" anchor="ctr" anchorCtr="0">
                <a:spAutoFit/>
              </a:bodyPr>
              <a:lstStyle/>
              <a:p>
                <a:pPr algn="r">
                  <a:buNone/>
                </a:pPr>
                <a:r>
                  <a:rPr lang="en-GB" sz="1600" dirty="0"/>
                  <a:t>51</a:t>
                </a:r>
              </a:p>
            </p:txBody>
          </p:sp>
          <p:sp>
            <p:nvSpPr>
              <p:cNvPr id="56" name="TextBox 55">
                <a:extLst>
                  <a:ext uri="{FF2B5EF4-FFF2-40B4-BE49-F238E27FC236}">
                    <a16:creationId xmlns:a16="http://schemas.microsoft.com/office/drawing/2014/main" id="{AF223DF7-5BBC-4CBB-857A-3E9010A9F35C}"/>
                  </a:ext>
                </a:extLst>
              </p:cNvPr>
              <p:cNvSpPr txBox="1"/>
              <p:nvPr/>
            </p:nvSpPr>
            <p:spPr>
              <a:xfrm>
                <a:off x="1151139" y="4318047"/>
                <a:ext cx="412292" cy="338554"/>
              </a:xfrm>
              <a:prstGeom prst="rect">
                <a:avLst/>
              </a:prstGeom>
              <a:noFill/>
            </p:spPr>
            <p:txBody>
              <a:bodyPr wrap="none" rtlCol="0" anchor="ctr" anchorCtr="0">
                <a:spAutoFit/>
              </a:bodyPr>
              <a:lstStyle/>
              <a:p>
                <a:pPr algn="r">
                  <a:buNone/>
                </a:pPr>
                <a:r>
                  <a:rPr lang="en-GB" sz="1600" dirty="0"/>
                  <a:t>61</a:t>
                </a:r>
              </a:p>
            </p:txBody>
          </p:sp>
          <p:sp>
            <p:nvSpPr>
              <p:cNvPr id="57" name="TextBox 56">
                <a:extLst>
                  <a:ext uri="{FF2B5EF4-FFF2-40B4-BE49-F238E27FC236}">
                    <a16:creationId xmlns:a16="http://schemas.microsoft.com/office/drawing/2014/main" id="{CA13533D-FF68-4361-819B-8F77D5D08056}"/>
                  </a:ext>
                </a:extLst>
              </p:cNvPr>
              <p:cNvSpPr txBox="1"/>
              <p:nvPr/>
            </p:nvSpPr>
            <p:spPr>
              <a:xfrm>
                <a:off x="1151139" y="4766657"/>
                <a:ext cx="412292" cy="338554"/>
              </a:xfrm>
              <a:prstGeom prst="rect">
                <a:avLst/>
              </a:prstGeom>
              <a:noFill/>
            </p:spPr>
            <p:txBody>
              <a:bodyPr wrap="none" rtlCol="0" anchor="ctr" anchorCtr="0">
                <a:spAutoFit/>
              </a:bodyPr>
              <a:lstStyle/>
              <a:p>
                <a:pPr algn="r">
                  <a:buNone/>
                </a:pPr>
                <a:r>
                  <a:rPr lang="en-GB" sz="1600" dirty="0"/>
                  <a:t>71</a:t>
                </a:r>
              </a:p>
            </p:txBody>
          </p:sp>
          <p:sp>
            <p:nvSpPr>
              <p:cNvPr id="58" name="TextBox 57">
                <a:extLst>
                  <a:ext uri="{FF2B5EF4-FFF2-40B4-BE49-F238E27FC236}">
                    <a16:creationId xmlns:a16="http://schemas.microsoft.com/office/drawing/2014/main" id="{BD6BE062-67DC-43FC-B687-D92E9F6BBABD}"/>
                  </a:ext>
                </a:extLst>
              </p:cNvPr>
              <p:cNvSpPr txBox="1"/>
              <p:nvPr/>
            </p:nvSpPr>
            <p:spPr>
              <a:xfrm>
                <a:off x="1151139" y="5215268"/>
                <a:ext cx="412292" cy="338554"/>
              </a:xfrm>
              <a:prstGeom prst="rect">
                <a:avLst/>
              </a:prstGeom>
              <a:noFill/>
            </p:spPr>
            <p:txBody>
              <a:bodyPr wrap="none" rtlCol="0" anchor="ctr" anchorCtr="0">
                <a:spAutoFit/>
              </a:bodyPr>
              <a:lstStyle/>
              <a:p>
                <a:pPr algn="r">
                  <a:buNone/>
                </a:pPr>
                <a:r>
                  <a:rPr lang="en-GB" sz="1600" dirty="0"/>
                  <a:t>81</a:t>
                </a:r>
              </a:p>
            </p:txBody>
          </p:sp>
          <p:sp>
            <p:nvSpPr>
              <p:cNvPr id="59" name="TextBox 58">
                <a:extLst>
                  <a:ext uri="{FF2B5EF4-FFF2-40B4-BE49-F238E27FC236}">
                    <a16:creationId xmlns:a16="http://schemas.microsoft.com/office/drawing/2014/main" id="{3206775F-F5AF-4AF3-900A-AFA02BCC1073}"/>
                  </a:ext>
                </a:extLst>
              </p:cNvPr>
              <p:cNvSpPr txBox="1"/>
              <p:nvPr/>
            </p:nvSpPr>
            <p:spPr>
              <a:xfrm>
                <a:off x="1151139" y="5663879"/>
                <a:ext cx="412292" cy="338554"/>
              </a:xfrm>
              <a:prstGeom prst="rect">
                <a:avLst/>
              </a:prstGeom>
              <a:noFill/>
            </p:spPr>
            <p:txBody>
              <a:bodyPr wrap="none" rtlCol="0" anchor="ctr" anchorCtr="0">
                <a:spAutoFit/>
              </a:bodyPr>
              <a:lstStyle/>
              <a:p>
                <a:pPr algn="r">
                  <a:buNone/>
                </a:pPr>
                <a:r>
                  <a:rPr lang="en-GB" sz="1600" dirty="0"/>
                  <a:t>91</a:t>
                </a:r>
              </a:p>
            </p:txBody>
          </p:sp>
        </p:grpSp>
        <p:grpSp>
          <p:nvGrpSpPr>
            <p:cNvPr id="14" name="Group 13">
              <a:extLst>
                <a:ext uri="{FF2B5EF4-FFF2-40B4-BE49-F238E27FC236}">
                  <a16:creationId xmlns:a16="http://schemas.microsoft.com/office/drawing/2014/main" id="{2A884209-3B21-415F-B6BF-6D0F2C7119C7}"/>
                </a:ext>
              </a:extLst>
            </p:cNvPr>
            <p:cNvGrpSpPr/>
            <p:nvPr/>
          </p:nvGrpSpPr>
          <p:grpSpPr>
            <a:xfrm>
              <a:off x="1601521" y="1626383"/>
              <a:ext cx="422454" cy="4376050"/>
              <a:chOff x="1601521" y="1626383"/>
              <a:chExt cx="422454" cy="4376050"/>
            </a:xfrm>
          </p:grpSpPr>
          <p:sp>
            <p:nvSpPr>
              <p:cNvPr id="172" name="TextBox 171">
                <a:extLst>
                  <a:ext uri="{FF2B5EF4-FFF2-40B4-BE49-F238E27FC236}">
                    <a16:creationId xmlns:a16="http://schemas.microsoft.com/office/drawing/2014/main" id="{F0EBEC18-50DC-4CFA-9D09-E40AF51AB65C}"/>
                  </a:ext>
                </a:extLst>
              </p:cNvPr>
              <p:cNvSpPr txBox="1"/>
              <p:nvPr/>
            </p:nvSpPr>
            <p:spPr>
              <a:xfrm>
                <a:off x="1725495" y="1626383"/>
                <a:ext cx="298480" cy="338554"/>
              </a:xfrm>
              <a:prstGeom prst="rect">
                <a:avLst/>
              </a:prstGeom>
              <a:noFill/>
            </p:spPr>
            <p:txBody>
              <a:bodyPr wrap="none" rtlCol="0" anchor="ctr" anchorCtr="0">
                <a:spAutoFit/>
              </a:bodyPr>
              <a:lstStyle/>
              <a:p>
                <a:pPr algn="r">
                  <a:buNone/>
                </a:pPr>
                <a:r>
                  <a:rPr lang="en-GB" sz="1600" dirty="0"/>
                  <a:t>2</a:t>
                </a:r>
              </a:p>
            </p:txBody>
          </p:sp>
          <p:sp>
            <p:nvSpPr>
              <p:cNvPr id="173" name="TextBox 172">
                <a:extLst>
                  <a:ext uri="{FF2B5EF4-FFF2-40B4-BE49-F238E27FC236}">
                    <a16:creationId xmlns:a16="http://schemas.microsoft.com/office/drawing/2014/main" id="{CE5B9BB2-C42B-4041-8046-096463F87B16}"/>
                  </a:ext>
                </a:extLst>
              </p:cNvPr>
              <p:cNvSpPr txBox="1"/>
              <p:nvPr/>
            </p:nvSpPr>
            <p:spPr>
              <a:xfrm>
                <a:off x="1601521" y="2074994"/>
                <a:ext cx="412292" cy="338554"/>
              </a:xfrm>
              <a:prstGeom prst="rect">
                <a:avLst/>
              </a:prstGeom>
              <a:noFill/>
            </p:spPr>
            <p:txBody>
              <a:bodyPr wrap="none" rtlCol="0" anchor="ctr" anchorCtr="0">
                <a:spAutoFit/>
              </a:bodyPr>
              <a:lstStyle/>
              <a:p>
                <a:pPr algn="r">
                  <a:buNone/>
                </a:pPr>
                <a:r>
                  <a:rPr lang="en-GB" sz="1600" dirty="0"/>
                  <a:t>12</a:t>
                </a:r>
              </a:p>
            </p:txBody>
          </p:sp>
          <p:sp>
            <p:nvSpPr>
              <p:cNvPr id="174" name="TextBox 173">
                <a:extLst>
                  <a:ext uri="{FF2B5EF4-FFF2-40B4-BE49-F238E27FC236}">
                    <a16:creationId xmlns:a16="http://schemas.microsoft.com/office/drawing/2014/main" id="{1C64645F-5A87-4FA2-85CF-940CB2A94EA0}"/>
                  </a:ext>
                </a:extLst>
              </p:cNvPr>
              <p:cNvSpPr txBox="1"/>
              <p:nvPr/>
            </p:nvSpPr>
            <p:spPr>
              <a:xfrm>
                <a:off x="1601521" y="2523604"/>
                <a:ext cx="412292" cy="338554"/>
              </a:xfrm>
              <a:prstGeom prst="rect">
                <a:avLst/>
              </a:prstGeom>
              <a:noFill/>
            </p:spPr>
            <p:txBody>
              <a:bodyPr wrap="none" rtlCol="0" anchor="ctr" anchorCtr="0">
                <a:spAutoFit/>
              </a:bodyPr>
              <a:lstStyle/>
              <a:p>
                <a:pPr algn="r">
                  <a:buNone/>
                </a:pPr>
                <a:r>
                  <a:rPr lang="en-GB" sz="1600" dirty="0"/>
                  <a:t>22</a:t>
                </a:r>
              </a:p>
            </p:txBody>
          </p:sp>
          <p:sp>
            <p:nvSpPr>
              <p:cNvPr id="175" name="TextBox 174">
                <a:extLst>
                  <a:ext uri="{FF2B5EF4-FFF2-40B4-BE49-F238E27FC236}">
                    <a16:creationId xmlns:a16="http://schemas.microsoft.com/office/drawing/2014/main" id="{7DAD3BD8-6F26-4D7A-BC0C-3A31C2040BFC}"/>
                  </a:ext>
                </a:extLst>
              </p:cNvPr>
              <p:cNvSpPr txBox="1"/>
              <p:nvPr/>
            </p:nvSpPr>
            <p:spPr>
              <a:xfrm>
                <a:off x="1601521" y="2972215"/>
                <a:ext cx="412292" cy="338554"/>
              </a:xfrm>
              <a:prstGeom prst="rect">
                <a:avLst/>
              </a:prstGeom>
              <a:noFill/>
            </p:spPr>
            <p:txBody>
              <a:bodyPr wrap="none" rtlCol="0" anchor="ctr" anchorCtr="0">
                <a:spAutoFit/>
              </a:bodyPr>
              <a:lstStyle/>
              <a:p>
                <a:pPr algn="r">
                  <a:buNone/>
                </a:pPr>
                <a:r>
                  <a:rPr lang="en-GB" sz="1600" dirty="0"/>
                  <a:t>32</a:t>
                </a:r>
              </a:p>
            </p:txBody>
          </p:sp>
          <p:sp>
            <p:nvSpPr>
              <p:cNvPr id="176" name="TextBox 175">
                <a:extLst>
                  <a:ext uri="{FF2B5EF4-FFF2-40B4-BE49-F238E27FC236}">
                    <a16:creationId xmlns:a16="http://schemas.microsoft.com/office/drawing/2014/main" id="{A6733249-1BA7-467A-AB7C-562FE2F38B9D}"/>
                  </a:ext>
                </a:extLst>
              </p:cNvPr>
              <p:cNvSpPr txBox="1"/>
              <p:nvPr/>
            </p:nvSpPr>
            <p:spPr>
              <a:xfrm>
                <a:off x="1601521" y="3420827"/>
                <a:ext cx="412292" cy="338554"/>
              </a:xfrm>
              <a:prstGeom prst="rect">
                <a:avLst/>
              </a:prstGeom>
              <a:noFill/>
            </p:spPr>
            <p:txBody>
              <a:bodyPr wrap="none" rtlCol="0" anchor="ctr" anchorCtr="0">
                <a:spAutoFit/>
              </a:bodyPr>
              <a:lstStyle/>
              <a:p>
                <a:pPr algn="r">
                  <a:buNone/>
                </a:pPr>
                <a:r>
                  <a:rPr lang="en-GB" sz="1600" dirty="0"/>
                  <a:t>42</a:t>
                </a:r>
              </a:p>
            </p:txBody>
          </p:sp>
          <p:sp>
            <p:nvSpPr>
              <p:cNvPr id="177" name="TextBox 176">
                <a:extLst>
                  <a:ext uri="{FF2B5EF4-FFF2-40B4-BE49-F238E27FC236}">
                    <a16:creationId xmlns:a16="http://schemas.microsoft.com/office/drawing/2014/main" id="{75DE2E80-B3C4-4766-B6F4-9E2D5C65F0FF}"/>
                  </a:ext>
                </a:extLst>
              </p:cNvPr>
              <p:cNvSpPr txBox="1"/>
              <p:nvPr/>
            </p:nvSpPr>
            <p:spPr>
              <a:xfrm>
                <a:off x="1601521" y="3869436"/>
                <a:ext cx="412292" cy="338554"/>
              </a:xfrm>
              <a:prstGeom prst="rect">
                <a:avLst/>
              </a:prstGeom>
              <a:noFill/>
            </p:spPr>
            <p:txBody>
              <a:bodyPr wrap="none" rtlCol="0" anchor="ctr" anchorCtr="0">
                <a:spAutoFit/>
              </a:bodyPr>
              <a:lstStyle/>
              <a:p>
                <a:pPr algn="r">
                  <a:buNone/>
                </a:pPr>
                <a:r>
                  <a:rPr lang="en-GB" sz="1600" dirty="0"/>
                  <a:t>52</a:t>
                </a:r>
              </a:p>
            </p:txBody>
          </p:sp>
          <p:sp>
            <p:nvSpPr>
              <p:cNvPr id="180" name="TextBox 179">
                <a:extLst>
                  <a:ext uri="{FF2B5EF4-FFF2-40B4-BE49-F238E27FC236}">
                    <a16:creationId xmlns:a16="http://schemas.microsoft.com/office/drawing/2014/main" id="{DFFFF867-D2BB-4FCB-B52C-002E1BC7B0D2}"/>
                  </a:ext>
                </a:extLst>
              </p:cNvPr>
              <p:cNvSpPr txBox="1"/>
              <p:nvPr/>
            </p:nvSpPr>
            <p:spPr>
              <a:xfrm>
                <a:off x="1601521" y="4318047"/>
                <a:ext cx="412292" cy="338554"/>
              </a:xfrm>
              <a:prstGeom prst="rect">
                <a:avLst/>
              </a:prstGeom>
              <a:noFill/>
            </p:spPr>
            <p:txBody>
              <a:bodyPr wrap="none" rtlCol="0" anchor="ctr" anchorCtr="0">
                <a:spAutoFit/>
              </a:bodyPr>
              <a:lstStyle/>
              <a:p>
                <a:pPr algn="r">
                  <a:buNone/>
                </a:pPr>
                <a:r>
                  <a:rPr lang="en-GB" sz="1600" dirty="0"/>
                  <a:t>62</a:t>
                </a:r>
              </a:p>
            </p:txBody>
          </p:sp>
          <p:sp>
            <p:nvSpPr>
              <p:cNvPr id="182" name="TextBox 181">
                <a:extLst>
                  <a:ext uri="{FF2B5EF4-FFF2-40B4-BE49-F238E27FC236}">
                    <a16:creationId xmlns:a16="http://schemas.microsoft.com/office/drawing/2014/main" id="{F0081DF6-F7F5-4ADB-AB30-458027932275}"/>
                  </a:ext>
                </a:extLst>
              </p:cNvPr>
              <p:cNvSpPr txBox="1"/>
              <p:nvPr/>
            </p:nvSpPr>
            <p:spPr>
              <a:xfrm>
                <a:off x="1601521" y="4766657"/>
                <a:ext cx="412292" cy="338554"/>
              </a:xfrm>
              <a:prstGeom prst="rect">
                <a:avLst/>
              </a:prstGeom>
              <a:noFill/>
            </p:spPr>
            <p:txBody>
              <a:bodyPr wrap="none" rtlCol="0" anchor="ctr" anchorCtr="0">
                <a:spAutoFit/>
              </a:bodyPr>
              <a:lstStyle/>
              <a:p>
                <a:pPr algn="r">
                  <a:buNone/>
                </a:pPr>
                <a:r>
                  <a:rPr lang="en-GB" sz="1600" dirty="0"/>
                  <a:t>72</a:t>
                </a:r>
              </a:p>
            </p:txBody>
          </p:sp>
          <p:sp>
            <p:nvSpPr>
              <p:cNvPr id="183" name="TextBox 182">
                <a:extLst>
                  <a:ext uri="{FF2B5EF4-FFF2-40B4-BE49-F238E27FC236}">
                    <a16:creationId xmlns:a16="http://schemas.microsoft.com/office/drawing/2014/main" id="{A324AD07-723A-4F37-8798-B155D122F296}"/>
                  </a:ext>
                </a:extLst>
              </p:cNvPr>
              <p:cNvSpPr txBox="1"/>
              <p:nvPr/>
            </p:nvSpPr>
            <p:spPr>
              <a:xfrm>
                <a:off x="1601521" y="5215268"/>
                <a:ext cx="412292" cy="338554"/>
              </a:xfrm>
              <a:prstGeom prst="rect">
                <a:avLst/>
              </a:prstGeom>
              <a:noFill/>
            </p:spPr>
            <p:txBody>
              <a:bodyPr wrap="none" rtlCol="0" anchor="ctr" anchorCtr="0">
                <a:spAutoFit/>
              </a:bodyPr>
              <a:lstStyle/>
              <a:p>
                <a:pPr algn="r">
                  <a:buNone/>
                </a:pPr>
                <a:r>
                  <a:rPr lang="en-GB" sz="1600" dirty="0"/>
                  <a:t>82</a:t>
                </a:r>
              </a:p>
            </p:txBody>
          </p:sp>
          <p:sp>
            <p:nvSpPr>
              <p:cNvPr id="184" name="TextBox 183">
                <a:extLst>
                  <a:ext uri="{FF2B5EF4-FFF2-40B4-BE49-F238E27FC236}">
                    <a16:creationId xmlns:a16="http://schemas.microsoft.com/office/drawing/2014/main" id="{B60B39AF-AE8C-4014-BEF8-458BA18D3BCB}"/>
                  </a:ext>
                </a:extLst>
              </p:cNvPr>
              <p:cNvSpPr txBox="1"/>
              <p:nvPr/>
            </p:nvSpPr>
            <p:spPr>
              <a:xfrm>
                <a:off x="1601521" y="5663879"/>
                <a:ext cx="412292" cy="338554"/>
              </a:xfrm>
              <a:prstGeom prst="rect">
                <a:avLst/>
              </a:prstGeom>
              <a:noFill/>
            </p:spPr>
            <p:txBody>
              <a:bodyPr wrap="none" rtlCol="0" anchor="ctr" anchorCtr="0">
                <a:spAutoFit/>
              </a:bodyPr>
              <a:lstStyle/>
              <a:p>
                <a:pPr algn="r">
                  <a:buNone/>
                </a:pPr>
                <a:r>
                  <a:rPr lang="en-GB" sz="1600" dirty="0"/>
                  <a:t>92</a:t>
                </a:r>
              </a:p>
            </p:txBody>
          </p:sp>
        </p:grpSp>
        <p:grpSp>
          <p:nvGrpSpPr>
            <p:cNvPr id="13" name="Group 12">
              <a:extLst>
                <a:ext uri="{FF2B5EF4-FFF2-40B4-BE49-F238E27FC236}">
                  <a16:creationId xmlns:a16="http://schemas.microsoft.com/office/drawing/2014/main" id="{43C12390-63F5-4579-A1CB-E352DE14B069}"/>
                </a:ext>
              </a:extLst>
            </p:cNvPr>
            <p:cNvGrpSpPr/>
            <p:nvPr/>
          </p:nvGrpSpPr>
          <p:grpSpPr>
            <a:xfrm>
              <a:off x="2051903" y="1626383"/>
              <a:ext cx="422454" cy="4376050"/>
              <a:chOff x="2051903" y="1626383"/>
              <a:chExt cx="422454" cy="4376050"/>
            </a:xfrm>
          </p:grpSpPr>
          <p:sp>
            <p:nvSpPr>
              <p:cNvPr id="186" name="TextBox 185">
                <a:extLst>
                  <a:ext uri="{FF2B5EF4-FFF2-40B4-BE49-F238E27FC236}">
                    <a16:creationId xmlns:a16="http://schemas.microsoft.com/office/drawing/2014/main" id="{95894491-DFC1-4D93-891F-2A5520CBA1BA}"/>
                  </a:ext>
                </a:extLst>
              </p:cNvPr>
              <p:cNvSpPr txBox="1"/>
              <p:nvPr/>
            </p:nvSpPr>
            <p:spPr>
              <a:xfrm>
                <a:off x="2175877" y="1626383"/>
                <a:ext cx="298480" cy="338554"/>
              </a:xfrm>
              <a:prstGeom prst="rect">
                <a:avLst/>
              </a:prstGeom>
              <a:noFill/>
            </p:spPr>
            <p:txBody>
              <a:bodyPr wrap="none" rtlCol="0" anchor="ctr" anchorCtr="0">
                <a:spAutoFit/>
              </a:bodyPr>
              <a:lstStyle/>
              <a:p>
                <a:pPr algn="r">
                  <a:buNone/>
                </a:pPr>
                <a:r>
                  <a:rPr lang="en-GB" sz="1600" dirty="0"/>
                  <a:t>3</a:t>
                </a:r>
              </a:p>
            </p:txBody>
          </p:sp>
          <p:sp>
            <p:nvSpPr>
              <p:cNvPr id="187" name="TextBox 186">
                <a:extLst>
                  <a:ext uri="{FF2B5EF4-FFF2-40B4-BE49-F238E27FC236}">
                    <a16:creationId xmlns:a16="http://schemas.microsoft.com/office/drawing/2014/main" id="{449C0D66-C8C1-4402-A948-A03A9386AE13}"/>
                  </a:ext>
                </a:extLst>
              </p:cNvPr>
              <p:cNvSpPr txBox="1"/>
              <p:nvPr/>
            </p:nvSpPr>
            <p:spPr>
              <a:xfrm>
                <a:off x="2051903" y="2074994"/>
                <a:ext cx="412292" cy="338554"/>
              </a:xfrm>
              <a:prstGeom prst="rect">
                <a:avLst/>
              </a:prstGeom>
              <a:noFill/>
            </p:spPr>
            <p:txBody>
              <a:bodyPr wrap="none" rtlCol="0" anchor="ctr" anchorCtr="0">
                <a:spAutoFit/>
              </a:bodyPr>
              <a:lstStyle/>
              <a:p>
                <a:pPr algn="r">
                  <a:buNone/>
                </a:pPr>
                <a:r>
                  <a:rPr lang="en-GB" sz="1600" dirty="0"/>
                  <a:t>13</a:t>
                </a:r>
              </a:p>
            </p:txBody>
          </p:sp>
          <p:sp>
            <p:nvSpPr>
              <p:cNvPr id="188" name="TextBox 187">
                <a:extLst>
                  <a:ext uri="{FF2B5EF4-FFF2-40B4-BE49-F238E27FC236}">
                    <a16:creationId xmlns:a16="http://schemas.microsoft.com/office/drawing/2014/main" id="{C989CE4F-98B2-448D-9211-A229A8C10C05}"/>
                  </a:ext>
                </a:extLst>
              </p:cNvPr>
              <p:cNvSpPr txBox="1"/>
              <p:nvPr/>
            </p:nvSpPr>
            <p:spPr>
              <a:xfrm>
                <a:off x="2051903" y="2523604"/>
                <a:ext cx="412292" cy="338554"/>
              </a:xfrm>
              <a:prstGeom prst="rect">
                <a:avLst/>
              </a:prstGeom>
              <a:noFill/>
            </p:spPr>
            <p:txBody>
              <a:bodyPr wrap="none" rtlCol="0" anchor="ctr" anchorCtr="0">
                <a:spAutoFit/>
              </a:bodyPr>
              <a:lstStyle/>
              <a:p>
                <a:pPr algn="r">
                  <a:buNone/>
                </a:pPr>
                <a:r>
                  <a:rPr lang="en-GB" sz="1600" dirty="0"/>
                  <a:t>23</a:t>
                </a:r>
              </a:p>
            </p:txBody>
          </p:sp>
          <p:sp>
            <p:nvSpPr>
              <p:cNvPr id="189" name="TextBox 188">
                <a:extLst>
                  <a:ext uri="{FF2B5EF4-FFF2-40B4-BE49-F238E27FC236}">
                    <a16:creationId xmlns:a16="http://schemas.microsoft.com/office/drawing/2014/main" id="{8AEC35D9-D49A-48F0-8651-5B8B435F050E}"/>
                  </a:ext>
                </a:extLst>
              </p:cNvPr>
              <p:cNvSpPr txBox="1"/>
              <p:nvPr/>
            </p:nvSpPr>
            <p:spPr>
              <a:xfrm>
                <a:off x="2051903" y="2972215"/>
                <a:ext cx="412292" cy="338554"/>
              </a:xfrm>
              <a:prstGeom prst="rect">
                <a:avLst/>
              </a:prstGeom>
              <a:noFill/>
            </p:spPr>
            <p:txBody>
              <a:bodyPr wrap="none" rtlCol="0" anchor="ctr" anchorCtr="0">
                <a:spAutoFit/>
              </a:bodyPr>
              <a:lstStyle/>
              <a:p>
                <a:pPr algn="r">
                  <a:buNone/>
                </a:pPr>
                <a:r>
                  <a:rPr lang="en-GB" sz="1600" dirty="0"/>
                  <a:t>33</a:t>
                </a:r>
              </a:p>
            </p:txBody>
          </p:sp>
          <p:sp>
            <p:nvSpPr>
              <p:cNvPr id="190" name="TextBox 189">
                <a:extLst>
                  <a:ext uri="{FF2B5EF4-FFF2-40B4-BE49-F238E27FC236}">
                    <a16:creationId xmlns:a16="http://schemas.microsoft.com/office/drawing/2014/main" id="{5E403AEC-5023-4160-A3CC-D975602649A8}"/>
                  </a:ext>
                </a:extLst>
              </p:cNvPr>
              <p:cNvSpPr txBox="1"/>
              <p:nvPr/>
            </p:nvSpPr>
            <p:spPr>
              <a:xfrm>
                <a:off x="2051903" y="3420827"/>
                <a:ext cx="412292" cy="338554"/>
              </a:xfrm>
              <a:prstGeom prst="rect">
                <a:avLst/>
              </a:prstGeom>
              <a:noFill/>
            </p:spPr>
            <p:txBody>
              <a:bodyPr wrap="none" rtlCol="0" anchor="ctr" anchorCtr="0">
                <a:spAutoFit/>
              </a:bodyPr>
              <a:lstStyle/>
              <a:p>
                <a:pPr algn="r">
                  <a:buNone/>
                </a:pPr>
                <a:r>
                  <a:rPr lang="en-GB" sz="1600" dirty="0"/>
                  <a:t>42</a:t>
                </a:r>
              </a:p>
            </p:txBody>
          </p:sp>
          <p:sp>
            <p:nvSpPr>
              <p:cNvPr id="191" name="TextBox 190">
                <a:extLst>
                  <a:ext uri="{FF2B5EF4-FFF2-40B4-BE49-F238E27FC236}">
                    <a16:creationId xmlns:a16="http://schemas.microsoft.com/office/drawing/2014/main" id="{424C7D63-45F5-4EB1-BBC2-E4E62664AD49}"/>
                  </a:ext>
                </a:extLst>
              </p:cNvPr>
              <p:cNvSpPr txBox="1"/>
              <p:nvPr/>
            </p:nvSpPr>
            <p:spPr>
              <a:xfrm>
                <a:off x="2051903" y="3869436"/>
                <a:ext cx="412292" cy="338554"/>
              </a:xfrm>
              <a:prstGeom prst="rect">
                <a:avLst/>
              </a:prstGeom>
              <a:noFill/>
            </p:spPr>
            <p:txBody>
              <a:bodyPr wrap="none" rtlCol="0" anchor="ctr" anchorCtr="0">
                <a:spAutoFit/>
              </a:bodyPr>
              <a:lstStyle/>
              <a:p>
                <a:pPr algn="r">
                  <a:buNone/>
                </a:pPr>
                <a:r>
                  <a:rPr lang="en-GB" sz="1600" dirty="0"/>
                  <a:t>53</a:t>
                </a:r>
              </a:p>
            </p:txBody>
          </p:sp>
          <p:sp>
            <p:nvSpPr>
              <p:cNvPr id="192" name="TextBox 191">
                <a:extLst>
                  <a:ext uri="{FF2B5EF4-FFF2-40B4-BE49-F238E27FC236}">
                    <a16:creationId xmlns:a16="http://schemas.microsoft.com/office/drawing/2014/main" id="{C62FB799-F6C2-4C4A-8929-D1FBCE50C3E8}"/>
                  </a:ext>
                </a:extLst>
              </p:cNvPr>
              <p:cNvSpPr txBox="1"/>
              <p:nvPr/>
            </p:nvSpPr>
            <p:spPr>
              <a:xfrm>
                <a:off x="2051903" y="4318047"/>
                <a:ext cx="412292" cy="338554"/>
              </a:xfrm>
              <a:prstGeom prst="rect">
                <a:avLst/>
              </a:prstGeom>
              <a:noFill/>
            </p:spPr>
            <p:txBody>
              <a:bodyPr wrap="none" rtlCol="0" anchor="ctr" anchorCtr="0">
                <a:spAutoFit/>
              </a:bodyPr>
              <a:lstStyle/>
              <a:p>
                <a:pPr algn="r">
                  <a:buNone/>
                </a:pPr>
                <a:r>
                  <a:rPr lang="en-GB" sz="1600" dirty="0"/>
                  <a:t>63</a:t>
                </a:r>
              </a:p>
            </p:txBody>
          </p:sp>
          <p:sp>
            <p:nvSpPr>
              <p:cNvPr id="193" name="TextBox 192">
                <a:extLst>
                  <a:ext uri="{FF2B5EF4-FFF2-40B4-BE49-F238E27FC236}">
                    <a16:creationId xmlns:a16="http://schemas.microsoft.com/office/drawing/2014/main" id="{171BA373-8DDB-42BF-B800-F5B950C7956E}"/>
                  </a:ext>
                </a:extLst>
              </p:cNvPr>
              <p:cNvSpPr txBox="1"/>
              <p:nvPr/>
            </p:nvSpPr>
            <p:spPr>
              <a:xfrm>
                <a:off x="2051903" y="4766657"/>
                <a:ext cx="412292" cy="338554"/>
              </a:xfrm>
              <a:prstGeom prst="rect">
                <a:avLst/>
              </a:prstGeom>
              <a:noFill/>
            </p:spPr>
            <p:txBody>
              <a:bodyPr wrap="none" rtlCol="0" anchor="ctr" anchorCtr="0">
                <a:spAutoFit/>
              </a:bodyPr>
              <a:lstStyle/>
              <a:p>
                <a:pPr algn="r">
                  <a:buNone/>
                </a:pPr>
                <a:r>
                  <a:rPr lang="en-GB" sz="1600" dirty="0"/>
                  <a:t>73</a:t>
                </a:r>
              </a:p>
            </p:txBody>
          </p:sp>
          <p:sp>
            <p:nvSpPr>
              <p:cNvPr id="194" name="TextBox 193">
                <a:extLst>
                  <a:ext uri="{FF2B5EF4-FFF2-40B4-BE49-F238E27FC236}">
                    <a16:creationId xmlns:a16="http://schemas.microsoft.com/office/drawing/2014/main" id="{F093857C-20B6-47EF-9DFB-497D544B2CB8}"/>
                  </a:ext>
                </a:extLst>
              </p:cNvPr>
              <p:cNvSpPr txBox="1"/>
              <p:nvPr/>
            </p:nvSpPr>
            <p:spPr>
              <a:xfrm>
                <a:off x="2051903" y="5215268"/>
                <a:ext cx="412292" cy="338554"/>
              </a:xfrm>
              <a:prstGeom prst="rect">
                <a:avLst/>
              </a:prstGeom>
              <a:noFill/>
            </p:spPr>
            <p:txBody>
              <a:bodyPr wrap="none" rtlCol="0" anchor="ctr" anchorCtr="0">
                <a:spAutoFit/>
              </a:bodyPr>
              <a:lstStyle/>
              <a:p>
                <a:pPr algn="r">
                  <a:buNone/>
                </a:pPr>
                <a:r>
                  <a:rPr lang="en-GB" sz="1600" dirty="0"/>
                  <a:t>83</a:t>
                </a:r>
              </a:p>
            </p:txBody>
          </p:sp>
          <p:sp>
            <p:nvSpPr>
              <p:cNvPr id="195" name="TextBox 194">
                <a:extLst>
                  <a:ext uri="{FF2B5EF4-FFF2-40B4-BE49-F238E27FC236}">
                    <a16:creationId xmlns:a16="http://schemas.microsoft.com/office/drawing/2014/main" id="{D6347A64-E997-4DCD-8001-A207C07E440B}"/>
                  </a:ext>
                </a:extLst>
              </p:cNvPr>
              <p:cNvSpPr txBox="1"/>
              <p:nvPr/>
            </p:nvSpPr>
            <p:spPr>
              <a:xfrm>
                <a:off x="2051903" y="5663879"/>
                <a:ext cx="412292" cy="338554"/>
              </a:xfrm>
              <a:prstGeom prst="rect">
                <a:avLst/>
              </a:prstGeom>
              <a:noFill/>
            </p:spPr>
            <p:txBody>
              <a:bodyPr wrap="none" rtlCol="0" anchor="ctr" anchorCtr="0">
                <a:spAutoFit/>
              </a:bodyPr>
              <a:lstStyle/>
              <a:p>
                <a:pPr algn="r">
                  <a:buNone/>
                </a:pPr>
                <a:r>
                  <a:rPr lang="en-GB" sz="1600" dirty="0"/>
                  <a:t>93</a:t>
                </a:r>
              </a:p>
            </p:txBody>
          </p:sp>
        </p:grpSp>
        <p:grpSp>
          <p:nvGrpSpPr>
            <p:cNvPr id="12" name="Group 11">
              <a:extLst>
                <a:ext uri="{FF2B5EF4-FFF2-40B4-BE49-F238E27FC236}">
                  <a16:creationId xmlns:a16="http://schemas.microsoft.com/office/drawing/2014/main" id="{85DF037F-98FB-4D41-914E-E5097A271135}"/>
                </a:ext>
              </a:extLst>
            </p:cNvPr>
            <p:cNvGrpSpPr/>
            <p:nvPr/>
          </p:nvGrpSpPr>
          <p:grpSpPr>
            <a:xfrm>
              <a:off x="2502285" y="1626383"/>
              <a:ext cx="422454" cy="4376050"/>
              <a:chOff x="2502285" y="1626383"/>
              <a:chExt cx="422454" cy="4376050"/>
            </a:xfrm>
          </p:grpSpPr>
          <p:sp>
            <p:nvSpPr>
              <p:cNvPr id="197" name="TextBox 196">
                <a:extLst>
                  <a:ext uri="{FF2B5EF4-FFF2-40B4-BE49-F238E27FC236}">
                    <a16:creationId xmlns:a16="http://schemas.microsoft.com/office/drawing/2014/main" id="{C4DDF71A-B2C2-44C6-9FA8-15E7B2DFC572}"/>
                  </a:ext>
                </a:extLst>
              </p:cNvPr>
              <p:cNvSpPr txBox="1"/>
              <p:nvPr/>
            </p:nvSpPr>
            <p:spPr>
              <a:xfrm>
                <a:off x="2626259" y="1626383"/>
                <a:ext cx="298480" cy="338554"/>
              </a:xfrm>
              <a:prstGeom prst="rect">
                <a:avLst/>
              </a:prstGeom>
              <a:noFill/>
            </p:spPr>
            <p:txBody>
              <a:bodyPr wrap="none" rtlCol="0" anchor="ctr" anchorCtr="0">
                <a:spAutoFit/>
              </a:bodyPr>
              <a:lstStyle/>
              <a:p>
                <a:pPr algn="r">
                  <a:buNone/>
                </a:pPr>
                <a:r>
                  <a:rPr lang="en-GB" sz="1600" dirty="0"/>
                  <a:t>4</a:t>
                </a:r>
              </a:p>
            </p:txBody>
          </p:sp>
          <p:sp>
            <p:nvSpPr>
              <p:cNvPr id="198" name="TextBox 197">
                <a:extLst>
                  <a:ext uri="{FF2B5EF4-FFF2-40B4-BE49-F238E27FC236}">
                    <a16:creationId xmlns:a16="http://schemas.microsoft.com/office/drawing/2014/main" id="{EAEC43FA-17B6-421B-8350-F1FEB227DF78}"/>
                  </a:ext>
                </a:extLst>
              </p:cNvPr>
              <p:cNvSpPr txBox="1"/>
              <p:nvPr/>
            </p:nvSpPr>
            <p:spPr>
              <a:xfrm>
                <a:off x="2502285" y="2074994"/>
                <a:ext cx="412292" cy="338554"/>
              </a:xfrm>
              <a:prstGeom prst="rect">
                <a:avLst/>
              </a:prstGeom>
              <a:noFill/>
            </p:spPr>
            <p:txBody>
              <a:bodyPr wrap="none" rtlCol="0" anchor="ctr" anchorCtr="0">
                <a:spAutoFit/>
              </a:bodyPr>
              <a:lstStyle/>
              <a:p>
                <a:pPr algn="r">
                  <a:buNone/>
                </a:pPr>
                <a:r>
                  <a:rPr lang="en-GB" sz="1600" dirty="0"/>
                  <a:t>14</a:t>
                </a:r>
              </a:p>
            </p:txBody>
          </p:sp>
          <p:sp>
            <p:nvSpPr>
              <p:cNvPr id="199" name="TextBox 198">
                <a:extLst>
                  <a:ext uri="{FF2B5EF4-FFF2-40B4-BE49-F238E27FC236}">
                    <a16:creationId xmlns:a16="http://schemas.microsoft.com/office/drawing/2014/main" id="{DF3C3F62-5AA5-4074-9580-0E8ADA8E931B}"/>
                  </a:ext>
                </a:extLst>
              </p:cNvPr>
              <p:cNvSpPr txBox="1"/>
              <p:nvPr/>
            </p:nvSpPr>
            <p:spPr>
              <a:xfrm>
                <a:off x="2502285" y="2523604"/>
                <a:ext cx="412292" cy="338554"/>
              </a:xfrm>
              <a:prstGeom prst="rect">
                <a:avLst/>
              </a:prstGeom>
              <a:noFill/>
            </p:spPr>
            <p:txBody>
              <a:bodyPr wrap="none" rtlCol="0" anchor="ctr" anchorCtr="0">
                <a:spAutoFit/>
              </a:bodyPr>
              <a:lstStyle/>
              <a:p>
                <a:pPr algn="r">
                  <a:buNone/>
                </a:pPr>
                <a:r>
                  <a:rPr lang="en-GB" sz="1600" dirty="0"/>
                  <a:t>24</a:t>
                </a:r>
              </a:p>
            </p:txBody>
          </p:sp>
          <p:sp>
            <p:nvSpPr>
              <p:cNvPr id="200" name="TextBox 199">
                <a:extLst>
                  <a:ext uri="{FF2B5EF4-FFF2-40B4-BE49-F238E27FC236}">
                    <a16:creationId xmlns:a16="http://schemas.microsoft.com/office/drawing/2014/main" id="{46941551-2813-4786-B034-24D06A15CDF8}"/>
                  </a:ext>
                </a:extLst>
              </p:cNvPr>
              <p:cNvSpPr txBox="1"/>
              <p:nvPr/>
            </p:nvSpPr>
            <p:spPr>
              <a:xfrm>
                <a:off x="2502285" y="2972215"/>
                <a:ext cx="412292" cy="338554"/>
              </a:xfrm>
              <a:prstGeom prst="rect">
                <a:avLst/>
              </a:prstGeom>
              <a:noFill/>
            </p:spPr>
            <p:txBody>
              <a:bodyPr wrap="none" rtlCol="0" anchor="ctr" anchorCtr="0">
                <a:spAutoFit/>
              </a:bodyPr>
              <a:lstStyle/>
              <a:p>
                <a:pPr algn="r">
                  <a:buNone/>
                </a:pPr>
                <a:r>
                  <a:rPr lang="en-GB" sz="1600" dirty="0"/>
                  <a:t>34</a:t>
                </a:r>
              </a:p>
            </p:txBody>
          </p:sp>
          <p:sp>
            <p:nvSpPr>
              <p:cNvPr id="201" name="TextBox 200">
                <a:extLst>
                  <a:ext uri="{FF2B5EF4-FFF2-40B4-BE49-F238E27FC236}">
                    <a16:creationId xmlns:a16="http://schemas.microsoft.com/office/drawing/2014/main" id="{9767EDFF-C562-4674-8472-248D44981A1B}"/>
                  </a:ext>
                </a:extLst>
              </p:cNvPr>
              <p:cNvSpPr txBox="1"/>
              <p:nvPr/>
            </p:nvSpPr>
            <p:spPr>
              <a:xfrm>
                <a:off x="2502285" y="3420827"/>
                <a:ext cx="412292" cy="338554"/>
              </a:xfrm>
              <a:prstGeom prst="rect">
                <a:avLst/>
              </a:prstGeom>
              <a:noFill/>
            </p:spPr>
            <p:txBody>
              <a:bodyPr wrap="none" rtlCol="0" anchor="ctr" anchorCtr="0">
                <a:spAutoFit/>
              </a:bodyPr>
              <a:lstStyle/>
              <a:p>
                <a:pPr algn="r">
                  <a:buNone/>
                </a:pPr>
                <a:r>
                  <a:rPr lang="en-GB" sz="1600" dirty="0"/>
                  <a:t>44</a:t>
                </a:r>
              </a:p>
            </p:txBody>
          </p:sp>
          <p:sp>
            <p:nvSpPr>
              <p:cNvPr id="202" name="TextBox 201">
                <a:extLst>
                  <a:ext uri="{FF2B5EF4-FFF2-40B4-BE49-F238E27FC236}">
                    <a16:creationId xmlns:a16="http://schemas.microsoft.com/office/drawing/2014/main" id="{A9F0C2E8-8CAB-4659-850B-54BFB798572A}"/>
                  </a:ext>
                </a:extLst>
              </p:cNvPr>
              <p:cNvSpPr txBox="1"/>
              <p:nvPr/>
            </p:nvSpPr>
            <p:spPr>
              <a:xfrm>
                <a:off x="2502285" y="3869436"/>
                <a:ext cx="412292" cy="338554"/>
              </a:xfrm>
              <a:prstGeom prst="rect">
                <a:avLst/>
              </a:prstGeom>
              <a:noFill/>
            </p:spPr>
            <p:txBody>
              <a:bodyPr wrap="none" rtlCol="0" anchor="ctr" anchorCtr="0">
                <a:spAutoFit/>
              </a:bodyPr>
              <a:lstStyle/>
              <a:p>
                <a:pPr algn="r">
                  <a:buNone/>
                </a:pPr>
                <a:r>
                  <a:rPr lang="en-GB" sz="1600" dirty="0"/>
                  <a:t>54</a:t>
                </a:r>
              </a:p>
            </p:txBody>
          </p:sp>
          <p:sp>
            <p:nvSpPr>
              <p:cNvPr id="203" name="TextBox 202">
                <a:extLst>
                  <a:ext uri="{FF2B5EF4-FFF2-40B4-BE49-F238E27FC236}">
                    <a16:creationId xmlns:a16="http://schemas.microsoft.com/office/drawing/2014/main" id="{72E4BFE6-B0C2-40D2-91BA-04D311A8D82D}"/>
                  </a:ext>
                </a:extLst>
              </p:cNvPr>
              <p:cNvSpPr txBox="1"/>
              <p:nvPr/>
            </p:nvSpPr>
            <p:spPr>
              <a:xfrm>
                <a:off x="2502285" y="4318047"/>
                <a:ext cx="412292" cy="338554"/>
              </a:xfrm>
              <a:prstGeom prst="rect">
                <a:avLst/>
              </a:prstGeom>
              <a:noFill/>
            </p:spPr>
            <p:txBody>
              <a:bodyPr wrap="none" rtlCol="0" anchor="ctr" anchorCtr="0">
                <a:spAutoFit/>
              </a:bodyPr>
              <a:lstStyle/>
              <a:p>
                <a:pPr algn="r">
                  <a:buNone/>
                </a:pPr>
                <a:r>
                  <a:rPr lang="en-GB" sz="1600" dirty="0"/>
                  <a:t>64</a:t>
                </a:r>
              </a:p>
            </p:txBody>
          </p:sp>
          <p:sp>
            <p:nvSpPr>
              <p:cNvPr id="204" name="TextBox 203">
                <a:extLst>
                  <a:ext uri="{FF2B5EF4-FFF2-40B4-BE49-F238E27FC236}">
                    <a16:creationId xmlns:a16="http://schemas.microsoft.com/office/drawing/2014/main" id="{1E136FF4-AF86-4B26-A030-7CEABAC832AC}"/>
                  </a:ext>
                </a:extLst>
              </p:cNvPr>
              <p:cNvSpPr txBox="1"/>
              <p:nvPr/>
            </p:nvSpPr>
            <p:spPr>
              <a:xfrm>
                <a:off x="2502285" y="4766657"/>
                <a:ext cx="412292" cy="338554"/>
              </a:xfrm>
              <a:prstGeom prst="rect">
                <a:avLst/>
              </a:prstGeom>
              <a:noFill/>
            </p:spPr>
            <p:txBody>
              <a:bodyPr wrap="none" rtlCol="0" anchor="ctr" anchorCtr="0">
                <a:spAutoFit/>
              </a:bodyPr>
              <a:lstStyle/>
              <a:p>
                <a:pPr algn="r">
                  <a:buNone/>
                </a:pPr>
                <a:r>
                  <a:rPr lang="en-GB" sz="1600" dirty="0"/>
                  <a:t>74</a:t>
                </a:r>
              </a:p>
            </p:txBody>
          </p:sp>
          <p:sp>
            <p:nvSpPr>
              <p:cNvPr id="205" name="TextBox 204">
                <a:extLst>
                  <a:ext uri="{FF2B5EF4-FFF2-40B4-BE49-F238E27FC236}">
                    <a16:creationId xmlns:a16="http://schemas.microsoft.com/office/drawing/2014/main" id="{1A3C2558-33C7-483C-A318-B5F6CD5EB2F9}"/>
                  </a:ext>
                </a:extLst>
              </p:cNvPr>
              <p:cNvSpPr txBox="1"/>
              <p:nvPr/>
            </p:nvSpPr>
            <p:spPr>
              <a:xfrm>
                <a:off x="2502285" y="5215268"/>
                <a:ext cx="412292" cy="338554"/>
              </a:xfrm>
              <a:prstGeom prst="rect">
                <a:avLst/>
              </a:prstGeom>
              <a:noFill/>
            </p:spPr>
            <p:txBody>
              <a:bodyPr wrap="none" rtlCol="0" anchor="ctr" anchorCtr="0">
                <a:spAutoFit/>
              </a:bodyPr>
              <a:lstStyle/>
              <a:p>
                <a:pPr algn="r">
                  <a:buNone/>
                </a:pPr>
                <a:r>
                  <a:rPr lang="en-GB" sz="1600" dirty="0"/>
                  <a:t>84</a:t>
                </a:r>
              </a:p>
            </p:txBody>
          </p:sp>
          <p:sp>
            <p:nvSpPr>
              <p:cNvPr id="206" name="TextBox 205">
                <a:extLst>
                  <a:ext uri="{FF2B5EF4-FFF2-40B4-BE49-F238E27FC236}">
                    <a16:creationId xmlns:a16="http://schemas.microsoft.com/office/drawing/2014/main" id="{C83D8173-F175-4999-BA9E-CAE27810AD1C}"/>
                  </a:ext>
                </a:extLst>
              </p:cNvPr>
              <p:cNvSpPr txBox="1"/>
              <p:nvPr/>
            </p:nvSpPr>
            <p:spPr>
              <a:xfrm>
                <a:off x="2502285" y="5663879"/>
                <a:ext cx="412292" cy="338554"/>
              </a:xfrm>
              <a:prstGeom prst="rect">
                <a:avLst/>
              </a:prstGeom>
              <a:noFill/>
            </p:spPr>
            <p:txBody>
              <a:bodyPr wrap="none" rtlCol="0" anchor="ctr" anchorCtr="0">
                <a:spAutoFit/>
              </a:bodyPr>
              <a:lstStyle/>
              <a:p>
                <a:pPr algn="r">
                  <a:buNone/>
                </a:pPr>
                <a:r>
                  <a:rPr lang="en-GB" sz="1600" dirty="0"/>
                  <a:t>94</a:t>
                </a:r>
              </a:p>
            </p:txBody>
          </p:sp>
        </p:grpSp>
        <p:grpSp>
          <p:nvGrpSpPr>
            <p:cNvPr id="11" name="Group 10">
              <a:extLst>
                <a:ext uri="{FF2B5EF4-FFF2-40B4-BE49-F238E27FC236}">
                  <a16:creationId xmlns:a16="http://schemas.microsoft.com/office/drawing/2014/main" id="{6621CB3E-8CEC-470D-8AA8-F96042E41A14}"/>
                </a:ext>
              </a:extLst>
            </p:cNvPr>
            <p:cNvGrpSpPr/>
            <p:nvPr/>
          </p:nvGrpSpPr>
          <p:grpSpPr>
            <a:xfrm>
              <a:off x="2952667" y="1626383"/>
              <a:ext cx="422454" cy="4376050"/>
              <a:chOff x="2952667" y="1626383"/>
              <a:chExt cx="422454" cy="4376050"/>
            </a:xfrm>
          </p:grpSpPr>
          <p:sp>
            <p:nvSpPr>
              <p:cNvPr id="208" name="TextBox 207">
                <a:extLst>
                  <a:ext uri="{FF2B5EF4-FFF2-40B4-BE49-F238E27FC236}">
                    <a16:creationId xmlns:a16="http://schemas.microsoft.com/office/drawing/2014/main" id="{73ACFDA9-6A54-4E6E-8ECB-D449C5238F44}"/>
                  </a:ext>
                </a:extLst>
              </p:cNvPr>
              <p:cNvSpPr txBox="1"/>
              <p:nvPr/>
            </p:nvSpPr>
            <p:spPr>
              <a:xfrm>
                <a:off x="3076641" y="1626383"/>
                <a:ext cx="298480" cy="338554"/>
              </a:xfrm>
              <a:prstGeom prst="rect">
                <a:avLst/>
              </a:prstGeom>
              <a:noFill/>
            </p:spPr>
            <p:txBody>
              <a:bodyPr wrap="none" rtlCol="0" anchor="ctr" anchorCtr="0">
                <a:spAutoFit/>
              </a:bodyPr>
              <a:lstStyle/>
              <a:p>
                <a:pPr algn="r">
                  <a:buNone/>
                </a:pPr>
                <a:r>
                  <a:rPr lang="en-GB" sz="1600" dirty="0"/>
                  <a:t>5</a:t>
                </a:r>
              </a:p>
            </p:txBody>
          </p:sp>
          <p:sp>
            <p:nvSpPr>
              <p:cNvPr id="209" name="TextBox 208">
                <a:extLst>
                  <a:ext uri="{FF2B5EF4-FFF2-40B4-BE49-F238E27FC236}">
                    <a16:creationId xmlns:a16="http://schemas.microsoft.com/office/drawing/2014/main" id="{69DBE97C-996B-466E-A9AA-04206713BAD7}"/>
                  </a:ext>
                </a:extLst>
              </p:cNvPr>
              <p:cNvSpPr txBox="1"/>
              <p:nvPr/>
            </p:nvSpPr>
            <p:spPr>
              <a:xfrm>
                <a:off x="2952667" y="2074994"/>
                <a:ext cx="412292" cy="338554"/>
              </a:xfrm>
              <a:prstGeom prst="rect">
                <a:avLst/>
              </a:prstGeom>
              <a:noFill/>
            </p:spPr>
            <p:txBody>
              <a:bodyPr wrap="none" rtlCol="0" anchor="ctr" anchorCtr="0">
                <a:spAutoFit/>
              </a:bodyPr>
              <a:lstStyle/>
              <a:p>
                <a:pPr algn="r">
                  <a:buNone/>
                </a:pPr>
                <a:r>
                  <a:rPr lang="en-GB" sz="1600" dirty="0"/>
                  <a:t>15</a:t>
                </a:r>
              </a:p>
            </p:txBody>
          </p:sp>
          <p:sp>
            <p:nvSpPr>
              <p:cNvPr id="210" name="TextBox 209">
                <a:extLst>
                  <a:ext uri="{FF2B5EF4-FFF2-40B4-BE49-F238E27FC236}">
                    <a16:creationId xmlns:a16="http://schemas.microsoft.com/office/drawing/2014/main" id="{6CA41F28-E99A-43FA-BFF5-19E6A2558053}"/>
                  </a:ext>
                </a:extLst>
              </p:cNvPr>
              <p:cNvSpPr txBox="1"/>
              <p:nvPr/>
            </p:nvSpPr>
            <p:spPr>
              <a:xfrm>
                <a:off x="2952667" y="2523604"/>
                <a:ext cx="412292" cy="338554"/>
              </a:xfrm>
              <a:prstGeom prst="rect">
                <a:avLst/>
              </a:prstGeom>
              <a:noFill/>
            </p:spPr>
            <p:txBody>
              <a:bodyPr wrap="none" rtlCol="0" anchor="ctr" anchorCtr="0">
                <a:spAutoFit/>
              </a:bodyPr>
              <a:lstStyle/>
              <a:p>
                <a:pPr algn="r">
                  <a:buNone/>
                </a:pPr>
                <a:r>
                  <a:rPr lang="en-GB" sz="1600" dirty="0"/>
                  <a:t>25</a:t>
                </a:r>
              </a:p>
            </p:txBody>
          </p:sp>
          <p:sp>
            <p:nvSpPr>
              <p:cNvPr id="211" name="TextBox 210">
                <a:extLst>
                  <a:ext uri="{FF2B5EF4-FFF2-40B4-BE49-F238E27FC236}">
                    <a16:creationId xmlns:a16="http://schemas.microsoft.com/office/drawing/2014/main" id="{95CFFE26-FF27-4B93-A6F7-9C0498A7C4AB}"/>
                  </a:ext>
                </a:extLst>
              </p:cNvPr>
              <p:cNvSpPr txBox="1"/>
              <p:nvPr/>
            </p:nvSpPr>
            <p:spPr>
              <a:xfrm>
                <a:off x="2952667" y="2972215"/>
                <a:ext cx="412292" cy="338554"/>
              </a:xfrm>
              <a:prstGeom prst="rect">
                <a:avLst/>
              </a:prstGeom>
              <a:noFill/>
            </p:spPr>
            <p:txBody>
              <a:bodyPr wrap="none" rtlCol="0" anchor="ctr" anchorCtr="0">
                <a:spAutoFit/>
              </a:bodyPr>
              <a:lstStyle/>
              <a:p>
                <a:pPr algn="r">
                  <a:buNone/>
                </a:pPr>
                <a:r>
                  <a:rPr lang="en-GB" sz="1600" dirty="0"/>
                  <a:t>35</a:t>
                </a:r>
              </a:p>
            </p:txBody>
          </p:sp>
          <p:sp>
            <p:nvSpPr>
              <p:cNvPr id="212" name="TextBox 211">
                <a:extLst>
                  <a:ext uri="{FF2B5EF4-FFF2-40B4-BE49-F238E27FC236}">
                    <a16:creationId xmlns:a16="http://schemas.microsoft.com/office/drawing/2014/main" id="{1D1E4600-311B-4BC8-A9C3-2A778DDD05CD}"/>
                  </a:ext>
                </a:extLst>
              </p:cNvPr>
              <p:cNvSpPr txBox="1"/>
              <p:nvPr/>
            </p:nvSpPr>
            <p:spPr>
              <a:xfrm>
                <a:off x="2952667" y="3420827"/>
                <a:ext cx="412292" cy="338554"/>
              </a:xfrm>
              <a:prstGeom prst="rect">
                <a:avLst/>
              </a:prstGeom>
              <a:noFill/>
            </p:spPr>
            <p:txBody>
              <a:bodyPr wrap="none" rtlCol="0" anchor="ctr" anchorCtr="0">
                <a:spAutoFit/>
              </a:bodyPr>
              <a:lstStyle/>
              <a:p>
                <a:pPr algn="r">
                  <a:buNone/>
                </a:pPr>
                <a:r>
                  <a:rPr lang="en-GB" sz="1600" dirty="0"/>
                  <a:t>45</a:t>
                </a:r>
              </a:p>
            </p:txBody>
          </p:sp>
          <p:sp>
            <p:nvSpPr>
              <p:cNvPr id="213" name="TextBox 212">
                <a:extLst>
                  <a:ext uri="{FF2B5EF4-FFF2-40B4-BE49-F238E27FC236}">
                    <a16:creationId xmlns:a16="http://schemas.microsoft.com/office/drawing/2014/main" id="{4E562097-0709-466A-A270-B4C40A8BC092}"/>
                  </a:ext>
                </a:extLst>
              </p:cNvPr>
              <p:cNvSpPr txBox="1"/>
              <p:nvPr/>
            </p:nvSpPr>
            <p:spPr>
              <a:xfrm>
                <a:off x="2952667" y="3869436"/>
                <a:ext cx="412292" cy="338554"/>
              </a:xfrm>
              <a:prstGeom prst="rect">
                <a:avLst/>
              </a:prstGeom>
              <a:noFill/>
            </p:spPr>
            <p:txBody>
              <a:bodyPr wrap="none" rtlCol="0" anchor="ctr" anchorCtr="0">
                <a:spAutoFit/>
              </a:bodyPr>
              <a:lstStyle/>
              <a:p>
                <a:pPr algn="r">
                  <a:buNone/>
                </a:pPr>
                <a:r>
                  <a:rPr lang="en-GB" sz="1600" dirty="0"/>
                  <a:t>55</a:t>
                </a:r>
              </a:p>
            </p:txBody>
          </p:sp>
          <p:sp>
            <p:nvSpPr>
              <p:cNvPr id="214" name="TextBox 213">
                <a:extLst>
                  <a:ext uri="{FF2B5EF4-FFF2-40B4-BE49-F238E27FC236}">
                    <a16:creationId xmlns:a16="http://schemas.microsoft.com/office/drawing/2014/main" id="{32F10B64-5699-4035-AB80-22A6A6FC0FFC}"/>
                  </a:ext>
                </a:extLst>
              </p:cNvPr>
              <p:cNvSpPr txBox="1"/>
              <p:nvPr/>
            </p:nvSpPr>
            <p:spPr>
              <a:xfrm>
                <a:off x="2952667" y="4318047"/>
                <a:ext cx="412292" cy="338554"/>
              </a:xfrm>
              <a:prstGeom prst="rect">
                <a:avLst/>
              </a:prstGeom>
              <a:noFill/>
            </p:spPr>
            <p:txBody>
              <a:bodyPr wrap="none" rtlCol="0" anchor="ctr" anchorCtr="0">
                <a:spAutoFit/>
              </a:bodyPr>
              <a:lstStyle/>
              <a:p>
                <a:pPr algn="r">
                  <a:buNone/>
                </a:pPr>
                <a:r>
                  <a:rPr lang="en-GB" sz="1600" dirty="0"/>
                  <a:t>65</a:t>
                </a:r>
              </a:p>
            </p:txBody>
          </p:sp>
          <p:sp>
            <p:nvSpPr>
              <p:cNvPr id="215" name="TextBox 214">
                <a:extLst>
                  <a:ext uri="{FF2B5EF4-FFF2-40B4-BE49-F238E27FC236}">
                    <a16:creationId xmlns:a16="http://schemas.microsoft.com/office/drawing/2014/main" id="{609FD492-13AE-4368-BEFA-442247E06BC9}"/>
                  </a:ext>
                </a:extLst>
              </p:cNvPr>
              <p:cNvSpPr txBox="1"/>
              <p:nvPr/>
            </p:nvSpPr>
            <p:spPr>
              <a:xfrm>
                <a:off x="2952667" y="4766657"/>
                <a:ext cx="412292" cy="338554"/>
              </a:xfrm>
              <a:prstGeom prst="rect">
                <a:avLst/>
              </a:prstGeom>
              <a:noFill/>
            </p:spPr>
            <p:txBody>
              <a:bodyPr wrap="none" rtlCol="0" anchor="ctr" anchorCtr="0">
                <a:spAutoFit/>
              </a:bodyPr>
              <a:lstStyle/>
              <a:p>
                <a:pPr algn="r">
                  <a:buNone/>
                </a:pPr>
                <a:r>
                  <a:rPr lang="en-GB" sz="1600" dirty="0"/>
                  <a:t>75</a:t>
                </a:r>
              </a:p>
            </p:txBody>
          </p:sp>
          <p:sp>
            <p:nvSpPr>
              <p:cNvPr id="216" name="TextBox 215">
                <a:extLst>
                  <a:ext uri="{FF2B5EF4-FFF2-40B4-BE49-F238E27FC236}">
                    <a16:creationId xmlns:a16="http://schemas.microsoft.com/office/drawing/2014/main" id="{9CFCDA4C-C3F5-4DA2-B3E9-430E361F87C5}"/>
                  </a:ext>
                </a:extLst>
              </p:cNvPr>
              <p:cNvSpPr txBox="1"/>
              <p:nvPr/>
            </p:nvSpPr>
            <p:spPr>
              <a:xfrm>
                <a:off x="2952667" y="5215268"/>
                <a:ext cx="412292" cy="338554"/>
              </a:xfrm>
              <a:prstGeom prst="rect">
                <a:avLst/>
              </a:prstGeom>
              <a:noFill/>
            </p:spPr>
            <p:txBody>
              <a:bodyPr wrap="none" rtlCol="0" anchor="ctr" anchorCtr="0">
                <a:spAutoFit/>
              </a:bodyPr>
              <a:lstStyle/>
              <a:p>
                <a:pPr algn="r">
                  <a:buNone/>
                </a:pPr>
                <a:r>
                  <a:rPr lang="en-GB" sz="1600" dirty="0"/>
                  <a:t>85</a:t>
                </a:r>
              </a:p>
            </p:txBody>
          </p:sp>
          <p:sp>
            <p:nvSpPr>
              <p:cNvPr id="217" name="TextBox 216">
                <a:extLst>
                  <a:ext uri="{FF2B5EF4-FFF2-40B4-BE49-F238E27FC236}">
                    <a16:creationId xmlns:a16="http://schemas.microsoft.com/office/drawing/2014/main" id="{ADB7948D-8699-4716-BDB3-3A05723AAAF4}"/>
                  </a:ext>
                </a:extLst>
              </p:cNvPr>
              <p:cNvSpPr txBox="1"/>
              <p:nvPr/>
            </p:nvSpPr>
            <p:spPr>
              <a:xfrm>
                <a:off x="2952667" y="5663879"/>
                <a:ext cx="412292" cy="338554"/>
              </a:xfrm>
              <a:prstGeom prst="rect">
                <a:avLst/>
              </a:prstGeom>
              <a:noFill/>
            </p:spPr>
            <p:txBody>
              <a:bodyPr wrap="none" rtlCol="0" anchor="ctr" anchorCtr="0">
                <a:spAutoFit/>
              </a:bodyPr>
              <a:lstStyle/>
              <a:p>
                <a:pPr algn="r">
                  <a:buNone/>
                </a:pPr>
                <a:r>
                  <a:rPr lang="en-GB" sz="1600" dirty="0"/>
                  <a:t>95</a:t>
                </a:r>
              </a:p>
            </p:txBody>
          </p:sp>
        </p:grpSp>
        <p:grpSp>
          <p:nvGrpSpPr>
            <p:cNvPr id="10" name="Group 9">
              <a:extLst>
                <a:ext uri="{FF2B5EF4-FFF2-40B4-BE49-F238E27FC236}">
                  <a16:creationId xmlns:a16="http://schemas.microsoft.com/office/drawing/2014/main" id="{F1238F7F-2FCC-4034-A99A-514CCA8D8DE6}"/>
                </a:ext>
              </a:extLst>
            </p:cNvPr>
            <p:cNvGrpSpPr/>
            <p:nvPr/>
          </p:nvGrpSpPr>
          <p:grpSpPr>
            <a:xfrm>
              <a:off x="3403049" y="1626383"/>
              <a:ext cx="422454" cy="4376050"/>
              <a:chOff x="3403049" y="1626383"/>
              <a:chExt cx="422454" cy="4376050"/>
            </a:xfrm>
          </p:grpSpPr>
          <p:sp>
            <p:nvSpPr>
              <p:cNvPr id="219" name="TextBox 218">
                <a:extLst>
                  <a:ext uri="{FF2B5EF4-FFF2-40B4-BE49-F238E27FC236}">
                    <a16:creationId xmlns:a16="http://schemas.microsoft.com/office/drawing/2014/main" id="{8AFDA290-55F0-4EA7-8C31-D8FC195C3AB4}"/>
                  </a:ext>
                </a:extLst>
              </p:cNvPr>
              <p:cNvSpPr txBox="1"/>
              <p:nvPr/>
            </p:nvSpPr>
            <p:spPr>
              <a:xfrm>
                <a:off x="3527023" y="1626383"/>
                <a:ext cx="298480" cy="338554"/>
              </a:xfrm>
              <a:prstGeom prst="rect">
                <a:avLst/>
              </a:prstGeom>
              <a:noFill/>
            </p:spPr>
            <p:txBody>
              <a:bodyPr wrap="none" rtlCol="0" anchor="ctr" anchorCtr="0">
                <a:spAutoFit/>
              </a:bodyPr>
              <a:lstStyle/>
              <a:p>
                <a:pPr algn="r">
                  <a:buNone/>
                </a:pPr>
                <a:r>
                  <a:rPr lang="en-GB" sz="1600" dirty="0"/>
                  <a:t>6</a:t>
                </a:r>
              </a:p>
            </p:txBody>
          </p:sp>
          <p:sp>
            <p:nvSpPr>
              <p:cNvPr id="220" name="TextBox 219">
                <a:extLst>
                  <a:ext uri="{FF2B5EF4-FFF2-40B4-BE49-F238E27FC236}">
                    <a16:creationId xmlns:a16="http://schemas.microsoft.com/office/drawing/2014/main" id="{8D7D9B97-F542-4611-BDD7-19B27951CFC2}"/>
                  </a:ext>
                </a:extLst>
              </p:cNvPr>
              <p:cNvSpPr txBox="1"/>
              <p:nvPr/>
            </p:nvSpPr>
            <p:spPr>
              <a:xfrm>
                <a:off x="3403049" y="2074994"/>
                <a:ext cx="412292" cy="338554"/>
              </a:xfrm>
              <a:prstGeom prst="rect">
                <a:avLst/>
              </a:prstGeom>
              <a:noFill/>
            </p:spPr>
            <p:txBody>
              <a:bodyPr wrap="none" rtlCol="0" anchor="ctr" anchorCtr="0">
                <a:spAutoFit/>
              </a:bodyPr>
              <a:lstStyle/>
              <a:p>
                <a:pPr algn="r">
                  <a:buNone/>
                </a:pPr>
                <a:r>
                  <a:rPr lang="en-GB" sz="1600" dirty="0"/>
                  <a:t>16</a:t>
                </a:r>
              </a:p>
            </p:txBody>
          </p:sp>
          <p:sp>
            <p:nvSpPr>
              <p:cNvPr id="221" name="TextBox 220">
                <a:extLst>
                  <a:ext uri="{FF2B5EF4-FFF2-40B4-BE49-F238E27FC236}">
                    <a16:creationId xmlns:a16="http://schemas.microsoft.com/office/drawing/2014/main" id="{25714EBA-7F7C-4BEF-92CF-431763C4C981}"/>
                  </a:ext>
                </a:extLst>
              </p:cNvPr>
              <p:cNvSpPr txBox="1"/>
              <p:nvPr/>
            </p:nvSpPr>
            <p:spPr>
              <a:xfrm>
                <a:off x="3403049" y="2523604"/>
                <a:ext cx="412292" cy="338554"/>
              </a:xfrm>
              <a:prstGeom prst="rect">
                <a:avLst/>
              </a:prstGeom>
              <a:noFill/>
            </p:spPr>
            <p:txBody>
              <a:bodyPr wrap="none" rtlCol="0" anchor="ctr" anchorCtr="0">
                <a:spAutoFit/>
              </a:bodyPr>
              <a:lstStyle/>
              <a:p>
                <a:pPr algn="r">
                  <a:buNone/>
                </a:pPr>
                <a:r>
                  <a:rPr lang="en-GB" sz="1600" dirty="0"/>
                  <a:t>26</a:t>
                </a:r>
              </a:p>
            </p:txBody>
          </p:sp>
          <p:sp>
            <p:nvSpPr>
              <p:cNvPr id="222" name="TextBox 221">
                <a:extLst>
                  <a:ext uri="{FF2B5EF4-FFF2-40B4-BE49-F238E27FC236}">
                    <a16:creationId xmlns:a16="http://schemas.microsoft.com/office/drawing/2014/main" id="{B2E3F371-3E54-40BE-B362-AF023AE14504}"/>
                  </a:ext>
                </a:extLst>
              </p:cNvPr>
              <p:cNvSpPr txBox="1"/>
              <p:nvPr/>
            </p:nvSpPr>
            <p:spPr>
              <a:xfrm>
                <a:off x="3403049" y="2972215"/>
                <a:ext cx="412292" cy="338554"/>
              </a:xfrm>
              <a:prstGeom prst="rect">
                <a:avLst/>
              </a:prstGeom>
              <a:noFill/>
            </p:spPr>
            <p:txBody>
              <a:bodyPr wrap="none" rtlCol="0" anchor="ctr" anchorCtr="0">
                <a:spAutoFit/>
              </a:bodyPr>
              <a:lstStyle/>
              <a:p>
                <a:pPr algn="r">
                  <a:buNone/>
                </a:pPr>
                <a:r>
                  <a:rPr lang="en-GB" sz="1600" dirty="0"/>
                  <a:t>36</a:t>
                </a:r>
              </a:p>
            </p:txBody>
          </p:sp>
          <p:sp>
            <p:nvSpPr>
              <p:cNvPr id="223" name="TextBox 222">
                <a:extLst>
                  <a:ext uri="{FF2B5EF4-FFF2-40B4-BE49-F238E27FC236}">
                    <a16:creationId xmlns:a16="http://schemas.microsoft.com/office/drawing/2014/main" id="{43B999AE-4699-41C3-AB8B-C7D1A3A19358}"/>
                  </a:ext>
                </a:extLst>
              </p:cNvPr>
              <p:cNvSpPr txBox="1"/>
              <p:nvPr/>
            </p:nvSpPr>
            <p:spPr>
              <a:xfrm>
                <a:off x="3403049" y="3420827"/>
                <a:ext cx="412292" cy="338554"/>
              </a:xfrm>
              <a:prstGeom prst="rect">
                <a:avLst/>
              </a:prstGeom>
              <a:noFill/>
            </p:spPr>
            <p:txBody>
              <a:bodyPr wrap="none" rtlCol="0" anchor="ctr" anchorCtr="0">
                <a:spAutoFit/>
              </a:bodyPr>
              <a:lstStyle/>
              <a:p>
                <a:pPr algn="r">
                  <a:buNone/>
                </a:pPr>
                <a:r>
                  <a:rPr lang="en-GB" sz="1600" dirty="0"/>
                  <a:t>46</a:t>
                </a:r>
              </a:p>
            </p:txBody>
          </p:sp>
          <p:sp>
            <p:nvSpPr>
              <p:cNvPr id="224" name="TextBox 223">
                <a:extLst>
                  <a:ext uri="{FF2B5EF4-FFF2-40B4-BE49-F238E27FC236}">
                    <a16:creationId xmlns:a16="http://schemas.microsoft.com/office/drawing/2014/main" id="{10A7E247-9168-44FB-9875-23E2016EB107}"/>
                  </a:ext>
                </a:extLst>
              </p:cNvPr>
              <p:cNvSpPr txBox="1"/>
              <p:nvPr/>
            </p:nvSpPr>
            <p:spPr>
              <a:xfrm>
                <a:off x="3403049" y="3869436"/>
                <a:ext cx="412292" cy="338554"/>
              </a:xfrm>
              <a:prstGeom prst="rect">
                <a:avLst/>
              </a:prstGeom>
              <a:noFill/>
            </p:spPr>
            <p:txBody>
              <a:bodyPr wrap="none" rtlCol="0" anchor="ctr" anchorCtr="0">
                <a:spAutoFit/>
              </a:bodyPr>
              <a:lstStyle/>
              <a:p>
                <a:pPr algn="r">
                  <a:buNone/>
                </a:pPr>
                <a:r>
                  <a:rPr lang="en-GB" sz="1600" dirty="0"/>
                  <a:t>56</a:t>
                </a:r>
              </a:p>
            </p:txBody>
          </p:sp>
          <p:sp>
            <p:nvSpPr>
              <p:cNvPr id="225" name="TextBox 224">
                <a:extLst>
                  <a:ext uri="{FF2B5EF4-FFF2-40B4-BE49-F238E27FC236}">
                    <a16:creationId xmlns:a16="http://schemas.microsoft.com/office/drawing/2014/main" id="{EBD349E5-7062-4B7F-B66B-6F5832FCC474}"/>
                  </a:ext>
                </a:extLst>
              </p:cNvPr>
              <p:cNvSpPr txBox="1"/>
              <p:nvPr/>
            </p:nvSpPr>
            <p:spPr>
              <a:xfrm>
                <a:off x="3403049" y="4318047"/>
                <a:ext cx="412292" cy="338554"/>
              </a:xfrm>
              <a:prstGeom prst="rect">
                <a:avLst/>
              </a:prstGeom>
              <a:noFill/>
            </p:spPr>
            <p:txBody>
              <a:bodyPr wrap="none" rtlCol="0" anchor="ctr" anchorCtr="0">
                <a:spAutoFit/>
              </a:bodyPr>
              <a:lstStyle/>
              <a:p>
                <a:pPr algn="r">
                  <a:buNone/>
                </a:pPr>
                <a:r>
                  <a:rPr lang="en-GB" sz="1600" dirty="0"/>
                  <a:t>66</a:t>
                </a:r>
              </a:p>
            </p:txBody>
          </p:sp>
          <p:sp>
            <p:nvSpPr>
              <p:cNvPr id="226" name="TextBox 225">
                <a:extLst>
                  <a:ext uri="{FF2B5EF4-FFF2-40B4-BE49-F238E27FC236}">
                    <a16:creationId xmlns:a16="http://schemas.microsoft.com/office/drawing/2014/main" id="{CDAA6259-6BE6-47D1-B4B5-C79E5C0CA26F}"/>
                  </a:ext>
                </a:extLst>
              </p:cNvPr>
              <p:cNvSpPr txBox="1"/>
              <p:nvPr/>
            </p:nvSpPr>
            <p:spPr>
              <a:xfrm>
                <a:off x="3403049" y="4766657"/>
                <a:ext cx="412292" cy="338554"/>
              </a:xfrm>
              <a:prstGeom prst="rect">
                <a:avLst/>
              </a:prstGeom>
              <a:noFill/>
            </p:spPr>
            <p:txBody>
              <a:bodyPr wrap="none" rtlCol="0" anchor="ctr" anchorCtr="0">
                <a:spAutoFit/>
              </a:bodyPr>
              <a:lstStyle/>
              <a:p>
                <a:pPr algn="r">
                  <a:buNone/>
                </a:pPr>
                <a:r>
                  <a:rPr lang="en-GB" sz="1600" dirty="0"/>
                  <a:t>76</a:t>
                </a:r>
              </a:p>
            </p:txBody>
          </p:sp>
          <p:sp>
            <p:nvSpPr>
              <p:cNvPr id="227" name="TextBox 226">
                <a:extLst>
                  <a:ext uri="{FF2B5EF4-FFF2-40B4-BE49-F238E27FC236}">
                    <a16:creationId xmlns:a16="http://schemas.microsoft.com/office/drawing/2014/main" id="{A8CCCE9C-9413-4E66-857B-88EE4C4448C3}"/>
                  </a:ext>
                </a:extLst>
              </p:cNvPr>
              <p:cNvSpPr txBox="1"/>
              <p:nvPr/>
            </p:nvSpPr>
            <p:spPr>
              <a:xfrm>
                <a:off x="3403049" y="5215268"/>
                <a:ext cx="412292" cy="338554"/>
              </a:xfrm>
              <a:prstGeom prst="rect">
                <a:avLst/>
              </a:prstGeom>
              <a:noFill/>
            </p:spPr>
            <p:txBody>
              <a:bodyPr wrap="none" rtlCol="0" anchor="ctr" anchorCtr="0">
                <a:spAutoFit/>
              </a:bodyPr>
              <a:lstStyle/>
              <a:p>
                <a:pPr algn="r">
                  <a:buNone/>
                </a:pPr>
                <a:r>
                  <a:rPr lang="en-GB" sz="1600" dirty="0"/>
                  <a:t>86</a:t>
                </a:r>
              </a:p>
            </p:txBody>
          </p:sp>
          <p:sp>
            <p:nvSpPr>
              <p:cNvPr id="228" name="TextBox 227">
                <a:extLst>
                  <a:ext uri="{FF2B5EF4-FFF2-40B4-BE49-F238E27FC236}">
                    <a16:creationId xmlns:a16="http://schemas.microsoft.com/office/drawing/2014/main" id="{CC1A19F7-6D5A-4DE7-BA25-D7A2CB39D155}"/>
                  </a:ext>
                </a:extLst>
              </p:cNvPr>
              <p:cNvSpPr txBox="1"/>
              <p:nvPr/>
            </p:nvSpPr>
            <p:spPr>
              <a:xfrm>
                <a:off x="3403049" y="5663879"/>
                <a:ext cx="412292" cy="338554"/>
              </a:xfrm>
              <a:prstGeom prst="rect">
                <a:avLst/>
              </a:prstGeom>
              <a:noFill/>
            </p:spPr>
            <p:txBody>
              <a:bodyPr wrap="none" rtlCol="0" anchor="ctr" anchorCtr="0">
                <a:spAutoFit/>
              </a:bodyPr>
              <a:lstStyle/>
              <a:p>
                <a:pPr algn="r">
                  <a:buNone/>
                </a:pPr>
                <a:r>
                  <a:rPr lang="en-GB" sz="1600" dirty="0"/>
                  <a:t>96</a:t>
                </a:r>
              </a:p>
            </p:txBody>
          </p:sp>
        </p:grpSp>
        <p:grpSp>
          <p:nvGrpSpPr>
            <p:cNvPr id="9" name="Group 8">
              <a:extLst>
                <a:ext uri="{FF2B5EF4-FFF2-40B4-BE49-F238E27FC236}">
                  <a16:creationId xmlns:a16="http://schemas.microsoft.com/office/drawing/2014/main" id="{D27057DC-053B-4CEC-B928-522397F5DA46}"/>
                </a:ext>
              </a:extLst>
            </p:cNvPr>
            <p:cNvGrpSpPr/>
            <p:nvPr/>
          </p:nvGrpSpPr>
          <p:grpSpPr>
            <a:xfrm>
              <a:off x="3853431" y="1626383"/>
              <a:ext cx="422454" cy="4376050"/>
              <a:chOff x="3853431" y="1626383"/>
              <a:chExt cx="422454" cy="4376050"/>
            </a:xfrm>
          </p:grpSpPr>
          <p:sp>
            <p:nvSpPr>
              <p:cNvPr id="230" name="TextBox 229">
                <a:extLst>
                  <a:ext uri="{FF2B5EF4-FFF2-40B4-BE49-F238E27FC236}">
                    <a16:creationId xmlns:a16="http://schemas.microsoft.com/office/drawing/2014/main" id="{4A6E8738-D05F-4613-9DD4-A69891AD231E}"/>
                  </a:ext>
                </a:extLst>
              </p:cNvPr>
              <p:cNvSpPr txBox="1"/>
              <p:nvPr/>
            </p:nvSpPr>
            <p:spPr>
              <a:xfrm>
                <a:off x="3977405" y="1626383"/>
                <a:ext cx="298480" cy="338554"/>
              </a:xfrm>
              <a:prstGeom prst="rect">
                <a:avLst/>
              </a:prstGeom>
              <a:noFill/>
            </p:spPr>
            <p:txBody>
              <a:bodyPr wrap="none" rtlCol="0" anchor="ctr" anchorCtr="0">
                <a:spAutoFit/>
              </a:bodyPr>
              <a:lstStyle/>
              <a:p>
                <a:pPr algn="r">
                  <a:buNone/>
                </a:pPr>
                <a:r>
                  <a:rPr lang="en-GB" sz="1600" dirty="0"/>
                  <a:t>7</a:t>
                </a:r>
              </a:p>
            </p:txBody>
          </p:sp>
          <p:sp>
            <p:nvSpPr>
              <p:cNvPr id="231" name="TextBox 230">
                <a:extLst>
                  <a:ext uri="{FF2B5EF4-FFF2-40B4-BE49-F238E27FC236}">
                    <a16:creationId xmlns:a16="http://schemas.microsoft.com/office/drawing/2014/main" id="{C1C89BEC-CBE2-4051-B42A-4F93E46DEAA5}"/>
                  </a:ext>
                </a:extLst>
              </p:cNvPr>
              <p:cNvSpPr txBox="1"/>
              <p:nvPr/>
            </p:nvSpPr>
            <p:spPr>
              <a:xfrm>
                <a:off x="3853431" y="2074994"/>
                <a:ext cx="412292" cy="338554"/>
              </a:xfrm>
              <a:prstGeom prst="rect">
                <a:avLst/>
              </a:prstGeom>
              <a:noFill/>
            </p:spPr>
            <p:txBody>
              <a:bodyPr wrap="none" rtlCol="0" anchor="ctr" anchorCtr="0">
                <a:spAutoFit/>
              </a:bodyPr>
              <a:lstStyle/>
              <a:p>
                <a:pPr algn="r">
                  <a:buNone/>
                </a:pPr>
                <a:r>
                  <a:rPr lang="en-GB" sz="1600" dirty="0"/>
                  <a:t>17</a:t>
                </a:r>
              </a:p>
            </p:txBody>
          </p:sp>
          <p:sp>
            <p:nvSpPr>
              <p:cNvPr id="232" name="TextBox 231">
                <a:extLst>
                  <a:ext uri="{FF2B5EF4-FFF2-40B4-BE49-F238E27FC236}">
                    <a16:creationId xmlns:a16="http://schemas.microsoft.com/office/drawing/2014/main" id="{EB495743-C6F1-4C99-A0E5-2A8BF1BF3952}"/>
                  </a:ext>
                </a:extLst>
              </p:cNvPr>
              <p:cNvSpPr txBox="1"/>
              <p:nvPr/>
            </p:nvSpPr>
            <p:spPr>
              <a:xfrm>
                <a:off x="3853431" y="2523604"/>
                <a:ext cx="412292" cy="338554"/>
              </a:xfrm>
              <a:prstGeom prst="rect">
                <a:avLst/>
              </a:prstGeom>
              <a:noFill/>
            </p:spPr>
            <p:txBody>
              <a:bodyPr wrap="none" rtlCol="0" anchor="ctr" anchorCtr="0">
                <a:spAutoFit/>
              </a:bodyPr>
              <a:lstStyle/>
              <a:p>
                <a:pPr algn="r">
                  <a:buNone/>
                </a:pPr>
                <a:r>
                  <a:rPr lang="en-GB" sz="1600" dirty="0"/>
                  <a:t>27</a:t>
                </a:r>
              </a:p>
            </p:txBody>
          </p:sp>
          <p:sp>
            <p:nvSpPr>
              <p:cNvPr id="233" name="TextBox 232">
                <a:extLst>
                  <a:ext uri="{FF2B5EF4-FFF2-40B4-BE49-F238E27FC236}">
                    <a16:creationId xmlns:a16="http://schemas.microsoft.com/office/drawing/2014/main" id="{C66CACCB-BF38-4FB9-B0AB-3BB81C9FC13A}"/>
                  </a:ext>
                </a:extLst>
              </p:cNvPr>
              <p:cNvSpPr txBox="1"/>
              <p:nvPr/>
            </p:nvSpPr>
            <p:spPr>
              <a:xfrm>
                <a:off x="3853431" y="2972215"/>
                <a:ext cx="412292" cy="338554"/>
              </a:xfrm>
              <a:prstGeom prst="rect">
                <a:avLst/>
              </a:prstGeom>
              <a:noFill/>
            </p:spPr>
            <p:txBody>
              <a:bodyPr wrap="none" rtlCol="0" anchor="ctr" anchorCtr="0">
                <a:spAutoFit/>
              </a:bodyPr>
              <a:lstStyle/>
              <a:p>
                <a:pPr algn="r">
                  <a:buNone/>
                </a:pPr>
                <a:r>
                  <a:rPr lang="en-GB" sz="1600" dirty="0"/>
                  <a:t>37</a:t>
                </a:r>
              </a:p>
            </p:txBody>
          </p:sp>
          <p:sp>
            <p:nvSpPr>
              <p:cNvPr id="234" name="TextBox 233">
                <a:extLst>
                  <a:ext uri="{FF2B5EF4-FFF2-40B4-BE49-F238E27FC236}">
                    <a16:creationId xmlns:a16="http://schemas.microsoft.com/office/drawing/2014/main" id="{7148215C-C109-4BF5-BB7E-DD9D30A0B8DA}"/>
                  </a:ext>
                </a:extLst>
              </p:cNvPr>
              <p:cNvSpPr txBox="1"/>
              <p:nvPr/>
            </p:nvSpPr>
            <p:spPr>
              <a:xfrm>
                <a:off x="3853431" y="3420827"/>
                <a:ext cx="412292" cy="338554"/>
              </a:xfrm>
              <a:prstGeom prst="rect">
                <a:avLst/>
              </a:prstGeom>
              <a:noFill/>
            </p:spPr>
            <p:txBody>
              <a:bodyPr wrap="none" rtlCol="0" anchor="ctr" anchorCtr="0">
                <a:spAutoFit/>
              </a:bodyPr>
              <a:lstStyle/>
              <a:p>
                <a:pPr algn="r">
                  <a:buNone/>
                </a:pPr>
                <a:r>
                  <a:rPr lang="en-GB" sz="1600" dirty="0"/>
                  <a:t>47</a:t>
                </a:r>
              </a:p>
            </p:txBody>
          </p:sp>
          <p:sp>
            <p:nvSpPr>
              <p:cNvPr id="235" name="TextBox 234">
                <a:extLst>
                  <a:ext uri="{FF2B5EF4-FFF2-40B4-BE49-F238E27FC236}">
                    <a16:creationId xmlns:a16="http://schemas.microsoft.com/office/drawing/2014/main" id="{3A7A0A0C-8A22-445B-836B-7DA7B55B7C62}"/>
                  </a:ext>
                </a:extLst>
              </p:cNvPr>
              <p:cNvSpPr txBox="1"/>
              <p:nvPr/>
            </p:nvSpPr>
            <p:spPr>
              <a:xfrm>
                <a:off x="3853431" y="3869436"/>
                <a:ext cx="412292" cy="338554"/>
              </a:xfrm>
              <a:prstGeom prst="rect">
                <a:avLst/>
              </a:prstGeom>
              <a:noFill/>
            </p:spPr>
            <p:txBody>
              <a:bodyPr wrap="none" rtlCol="0" anchor="ctr" anchorCtr="0">
                <a:spAutoFit/>
              </a:bodyPr>
              <a:lstStyle/>
              <a:p>
                <a:pPr algn="r">
                  <a:buNone/>
                </a:pPr>
                <a:r>
                  <a:rPr lang="en-GB" sz="1600" dirty="0"/>
                  <a:t>57</a:t>
                </a:r>
              </a:p>
            </p:txBody>
          </p:sp>
          <p:sp>
            <p:nvSpPr>
              <p:cNvPr id="236" name="TextBox 235">
                <a:extLst>
                  <a:ext uri="{FF2B5EF4-FFF2-40B4-BE49-F238E27FC236}">
                    <a16:creationId xmlns:a16="http://schemas.microsoft.com/office/drawing/2014/main" id="{43B9EEFB-DCD8-4271-B876-3E68F340D218}"/>
                  </a:ext>
                </a:extLst>
              </p:cNvPr>
              <p:cNvSpPr txBox="1"/>
              <p:nvPr/>
            </p:nvSpPr>
            <p:spPr>
              <a:xfrm>
                <a:off x="3853431" y="4318047"/>
                <a:ext cx="412292" cy="338554"/>
              </a:xfrm>
              <a:prstGeom prst="rect">
                <a:avLst/>
              </a:prstGeom>
              <a:noFill/>
            </p:spPr>
            <p:txBody>
              <a:bodyPr wrap="none" rtlCol="0" anchor="ctr" anchorCtr="0">
                <a:spAutoFit/>
              </a:bodyPr>
              <a:lstStyle/>
              <a:p>
                <a:pPr algn="r">
                  <a:buNone/>
                </a:pPr>
                <a:r>
                  <a:rPr lang="en-GB" sz="1600" dirty="0"/>
                  <a:t>67</a:t>
                </a:r>
              </a:p>
            </p:txBody>
          </p:sp>
          <p:sp>
            <p:nvSpPr>
              <p:cNvPr id="237" name="TextBox 236">
                <a:extLst>
                  <a:ext uri="{FF2B5EF4-FFF2-40B4-BE49-F238E27FC236}">
                    <a16:creationId xmlns:a16="http://schemas.microsoft.com/office/drawing/2014/main" id="{ABA39653-F46E-4471-853E-9DE59F1ADCE5}"/>
                  </a:ext>
                </a:extLst>
              </p:cNvPr>
              <p:cNvSpPr txBox="1"/>
              <p:nvPr/>
            </p:nvSpPr>
            <p:spPr>
              <a:xfrm>
                <a:off x="3853431" y="4766657"/>
                <a:ext cx="412292" cy="338554"/>
              </a:xfrm>
              <a:prstGeom prst="rect">
                <a:avLst/>
              </a:prstGeom>
              <a:noFill/>
            </p:spPr>
            <p:txBody>
              <a:bodyPr wrap="none" rtlCol="0" anchor="ctr" anchorCtr="0">
                <a:spAutoFit/>
              </a:bodyPr>
              <a:lstStyle/>
              <a:p>
                <a:pPr algn="r">
                  <a:buNone/>
                </a:pPr>
                <a:r>
                  <a:rPr lang="en-GB" sz="1600" dirty="0"/>
                  <a:t>77</a:t>
                </a:r>
              </a:p>
            </p:txBody>
          </p:sp>
          <p:sp>
            <p:nvSpPr>
              <p:cNvPr id="238" name="TextBox 237">
                <a:extLst>
                  <a:ext uri="{FF2B5EF4-FFF2-40B4-BE49-F238E27FC236}">
                    <a16:creationId xmlns:a16="http://schemas.microsoft.com/office/drawing/2014/main" id="{764F472D-6289-4593-BF29-C01AF3BCC71A}"/>
                  </a:ext>
                </a:extLst>
              </p:cNvPr>
              <p:cNvSpPr txBox="1"/>
              <p:nvPr/>
            </p:nvSpPr>
            <p:spPr>
              <a:xfrm>
                <a:off x="3853431" y="5215268"/>
                <a:ext cx="412292" cy="338554"/>
              </a:xfrm>
              <a:prstGeom prst="rect">
                <a:avLst/>
              </a:prstGeom>
              <a:noFill/>
            </p:spPr>
            <p:txBody>
              <a:bodyPr wrap="none" rtlCol="0" anchor="ctr" anchorCtr="0">
                <a:spAutoFit/>
              </a:bodyPr>
              <a:lstStyle/>
              <a:p>
                <a:pPr algn="r">
                  <a:buNone/>
                </a:pPr>
                <a:r>
                  <a:rPr lang="en-GB" sz="1600" dirty="0"/>
                  <a:t>87</a:t>
                </a:r>
              </a:p>
            </p:txBody>
          </p:sp>
          <p:sp>
            <p:nvSpPr>
              <p:cNvPr id="239" name="TextBox 238">
                <a:extLst>
                  <a:ext uri="{FF2B5EF4-FFF2-40B4-BE49-F238E27FC236}">
                    <a16:creationId xmlns:a16="http://schemas.microsoft.com/office/drawing/2014/main" id="{804B688D-13DC-4438-9A52-D2CB4FF9FF95}"/>
                  </a:ext>
                </a:extLst>
              </p:cNvPr>
              <p:cNvSpPr txBox="1"/>
              <p:nvPr/>
            </p:nvSpPr>
            <p:spPr>
              <a:xfrm>
                <a:off x="3853431" y="5663879"/>
                <a:ext cx="412292" cy="338554"/>
              </a:xfrm>
              <a:prstGeom prst="rect">
                <a:avLst/>
              </a:prstGeom>
              <a:noFill/>
            </p:spPr>
            <p:txBody>
              <a:bodyPr wrap="none" rtlCol="0" anchor="ctr" anchorCtr="0">
                <a:spAutoFit/>
              </a:bodyPr>
              <a:lstStyle/>
              <a:p>
                <a:pPr algn="r">
                  <a:buNone/>
                </a:pPr>
                <a:r>
                  <a:rPr lang="en-GB" sz="1600" dirty="0"/>
                  <a:t>97</a:t>
                </a:r>
              </a:p>
            </p:txBody>
          </p:sp>
        </p:grpSp>
        <p:grpSp>
          <p:nvGrpSpPr>
            <p:cNvPr id="8" name="Group 7">
              <a:extLst>
                <a:ext uri="{FF2B5EF4-FFF2-40B4-BE49-F238E27FC236}">
                  <a16:creationId xmlns:a16="http://schemas.microsoft.com/office/drawing/2014/main" id="{2276648C-2FCA-4B6F-9429-C0D7B205CB3B}"/>
                </a:ext>
              </a:extLst>
            </p:cNvPr>
            <p:cNvGrpSpPr/>
            <p:nvPr/>
          </p:nvGrpSpPr>
          <p:grpSpPr>
            <a:xfrm>
              <a:off x="4303813" y="1626383"/>
              <a:ext cx="422454" cy="4376050"/>
              <a:chOff x="4303813" y="1626383"/>
              <a:chExt cx="422454" cy="4376050"/>
            </a:xfrm>
          </p:grpSpPr>
          <p:sp>
            <p:nvSpPr>
              <p:cNvPr id="241" name="TextBox 240">
                <a:extLst>
                  <a:ext uri="{FF2B5EF4-FFF2-40B4-BE49-F238E27FC236}">
                    <a16:creationId xmlns:a16="http://schemas.microsoft.com/office/drawing/2014/main" id="{1FC86049-991D-4860-8132-62F1FA37A1FE}"/>
                  </a:ext>
                </a:extLst>
              </p:cNvPr>
              <p:cNvSpPr txBox="1"/>
              <p:nvPr/>
            </p:nvSpPr>
            <p:spPr>
              <a:xfrm>
                <a:off x="4427787" y="1626383"/>
                <a:ext cx="298480" cy="338554"/>
              </a:xfrm>
              <a:prstGeom prst="rect">
                <a:avLst/>
              </a:prstGeom>
              <a:noFill/>
            </p:spPr>
            <p:txBody>
              <a:bodyPr wrap="none" rtlCol="0" anchor="ctr" anchorCtr="0">
                <a:spAutoFit/>
              </a:bodyPr>
              <a:lstStyle/>
              <a:p>
                <a:pPr algn="r">
                  <a:buNone/>
                </a:pPr>
                <a:r>
                  <a:rPr lang="en-GB" sz="1600" dirty="0"/>
                  <a:t>8</a:t>
                </a:r>
              </a:p>
            </p:txBody>
          </p:sp>
          <p:sp>
            <p:nvSpPr>
              <p:cNvPr id="242" name="TextBox 241">
                <a:extLst>
                  <a:ext uri="{FF2B5EF4-FFF2-40B4-BE49-F238E27FC236}">
                    <a16:creationId xmlns:a16="http://schemas.microsoft.com/office/drawing/2014/main" id="{9A0A4E33-F038-4DE0-A21B-7BDF1EF5883E}"/>
                  </a:ext>
                </a:extLst>
              </p:cNvPr>
              <p:cNvSpPr txBox="1"/>
              <p:nvPr/>
            </p:nvSpPr>
            <p:spPr>
              <a:xfrm>
                <a:off x="4303813" y="2074994"/>
                <a:ext cx="412292" cy="338554"/>
              </a:xfrm>
              <a:prstGeom prst="rect">
                <a:avLst/>
              </a:prstGeom>
              <a:noFill/>
            </p:spPr>
            <p:txBody>
              <a:bodyPr wrap="none" rtlCol="0" anchor="ctr" anchorCtr="0">
                <a:spAutoFit/>
              </a:bodyPr>
              <a:lstStyle/>
              <a:p>
                <a:pPr algn="r">
                  <a:buNone/>
                </a:pPr>
                <a:r>
                  <a:rPr lang="en-GB" sz="1600" dirty="0"/>
                  <a:t>18</a:t>
                </a:r>
              </a:p>
            </p:txBody>
          </p:sp>
          <p:sp>
            <p:nvSpPr>
              <p:cNvPr id="243" name="TextBox 242">
                <a:extLst>
                  <a:ext uri="{FF2B5EF4-FFF2-40B4-BE49-F238E27FC236}">
                    <a16:creationId xmlns:a16="http://schemas.microsoft.com/office/drawing/2014/main" id="{ED77EDEE-7BAB-4A8D-BFCF-66D007B0963F}"/>
                  </a:ext>
                </a:extLst>
              </p:cNvPr>
              <p:cNvSpPr txBox="1"/>
              <p:nvPr/>
            </p:nvSpPr>
            <p:spPr>
              <a:xfrm>
                <a:off x="4303813" y="2523604"/>
                <a:ext cx="412292" cy="338554"/>
              </a:xfrm>
              <a:prstGeom prst="rect">
                <a:avLst/>
              </a:prstGeom>
              <a:noFill/>
            </p:spPr>
            <p:txBody>
              <a:bodyPr wrap="none" rtlCol="0" anchor="ctr" anchorCtr="0">
                <a:spAutoFit/>
              </a:bodyPr>
              <a:lstStyle/>
              <a:p>
                <a:pPr algn="r">
                  <a:buNone/>
                </a:pPr>
                <a:r>
                  <a:rPr lang="en-GB" sz="1600" dirty="0"/>
                  <a:t>28</a:t>
                </a:r>
              </a:p>
            </p:txBody>
          </p:sp>
          <p:sp>
            <p:nvSpPr>
              <p:cNvPr id="244" name="TextBox 243">
                <a:extLst>
                  <a:ext uri="{FF2B5EF4-FFF2-40B4-BE49-F238E27FC236}">
                    <a16:creationId xmlns:a16="http://schemas.microsoft.com/office/drawing/2014/main" id="{5B8FDA47-6A6A-4204-AB03-E57102E65781}"/>
                  </a:ext>
                </a:extLst>
              </p:cNvPr>
              <p:cNvSpPr txBox="1"/>
              <p:nvPr/>
            </p:nvSpPr>
            <p:spPr>
              <a:xfrm>
                <a:off x="4303813" y="2972215"/>
                <a:ext cx="412292" cy="338554"/>
              </a:xfrm>
              <a:prstGeom prst="rect">
                <a:avLst/>
              </a:prstGeom>
              <a:noFill/>
            </p:spPr>
            <p:txBody>
              <a:bodyPr wrap="none" rtlCol="0" anchor="ctr" anchorCtr="0">
                <a:spAutoFit/>
              </a:bodyPr>
              <a:lstStyle/>
              <a:p>
                <a:pPr algn="r">
                  <a:buNone/>
                </a:pPr>
                <a:r>
                  <a:rPr lang="en-GB" sz="1600" dirty="0"/>
                  <a:t>38</a:t>
                </a:r>
              </a:p>
            </p:txBody>
          </p:sp>
          <p:sp>
            <p:nvSpPr>
              <p:cNvPr id="245" name="TextBox 244">
                <a:extLst>
                  <a:ext uri="{FF2B5EF4-FFF2-40B4-BE49-F238E27FC236}">
                    <a16:creationId xmlns:a16="http://schemas.microsoft.com/office/drawing/2014/main" id="{522B83A6-20D9-493C-A6BF-D4B690AA1DA5}"/>
                  </a:ext>
                </a:extLst>
              </p:cNvPr>
              <p:cNvSpPr txBox="1"/>
              <p:nvPr/>
            </p:nvSpPr>
            <p:spPr>
              <a:xfrm>
                <a:off x="4303813" y="3420827"/>
                <a:ext cx="412292" cy="338554"/>
              </a:xfrm>
              <a:prstGeom prst="rect">
                <a:avLst/>
              </a:prstGeom>
              <a:noFill/>
            </p:spPr>
            <p:txBody>
              <a:bodyPr wrap="none" rtlCol="0" anchor="ctr" anchorCtr="0">
                <a:spAutoFit/>
              </a:bodyPr>
              <a:lstStyle/>
              <a:p>
                <a:pPr algn="r">
                  <a:buNone/>
                </a:pPr>
                <a:r>
                  <a:rPr lang="en-GB" sz="1600" dirty="0"/>
                  <a:t>48</a:t>
                </a:r>
              </a:p>
            </p:txBody>
          </p:sp>
          <p:sp>
            <p:nvSpPr>
              <p:cNvPr id="246" name="TextBox 245">
                <a:extLst>
                  <a:ext uri="{FF2B5EF4-FFF2-40B4-BE49-F238E27FC236}">
                    <a16:creationId xmlns:a16="http://schemas.microsoft.com/office/drawing/2014/main" id="{BBA85314-66CC-4E7C-A960-75337A8691C6}"/>
                  </a:ext>
                </a:extLst>
              </p:cNvPr>
              <p:cNvSpPr txBox="1"/>
              <p:nvPr/>
            </p:nvSpPr>
            <p:spPr>
              <a:xfrm>
                <a:off x="4303813" y="3869436"/>
                <a:ext cx="412292" cy="338554"/>
              </a:xfrm>
              <a:prstGeom prst="rect">
                <a:avLst/>
              </a:prstGeom>
              <a:noFill/>
            </p:spPr>
            <p:txBody>
              <a:bodyPr wrap="none" rtlCol="0" anchor="ctr" anchorCtr="0">
                <a:spAutoFit/>
              </a:bodyPr>
              <a:lstStyle/>
              <a:p>
                <a:pPr algn="r">
                  <a:buNone/>
                </a:pPr>
                <a:r>
                  <a:rPr lang="en-GB" sz="1600" dirty="0"/>
                  <a:t>58</a:t>
                </a:r>
              </a:p>
            </p:txBody>
          </p:sp>
          <p:sp>
            <p:nvSpPr>
              <p:cNvPr id="247" name="TextBox 246">
                <a:extLst>
                  <a:ext uri="{FF2B5EF4-FFF2-40B4-BE49-F238E27FC236}">
                    <a16:creationId xmlns:a16="http://schemas.microsoft.com/office/drawing/2014/main" id="{67D0B041-4A85-4BEA-B7CA-35C540711B54}"/>
                  </a:ext>
                </a:extLst>
              </p:cNvPr>
              <p:cNvSpPr txBox="1"/>
              <p:nvPr/>
            </p:nvSpPr>
            <p:spPr>
              <a:xfrm>
                <a:off x="4303813" y="4318047"/>
                <a:ext cx="412292" cy="338554"/>
              </a:xfrm>
              <a:prstGeom prst="rect">
                <a:avLst/>
              </a:prstGeom>
              <a:noFill/>
            </p:spPr>
            <p:txBody>
              <a:bodyPr wrap="none" rtlCol="0" anchor="ctr" anchorCtr="0">
                <a:spAutoFit/>
              </a:bodyPr>
              <a:lstStyle/>
              <a:p>
                <a:pPr algn="r">
                  <a:buNone/>
                </a:pPr>
                <a:r>
                  <a:rPr lang="en-GB" sz="1600" dirty="0"/>
                  <a:t>68</a:t>
                </a:r>
              </a:p>
            </p:txBody>
          </p:sp>
          <p:sp>
            <p:nvSpPr>
              <p:cNvPr id="248" name="TextBox 247">
                <a:extLst>
                  <a:ext uri="{FF2B5EF4-FFF2-40B4-BE49-F238E27FC236}">
                    <a16:creationId xmlns:a16="http://schemas.microsoft.com/office/drawing/2014/main" id="{3C5CBE0D-95E1-46F5-8086-A64463A9831A}"/>
                  </a:ext>
                </a:extLst>
              </p:cNvPr>
              <p:cNvSpPr txBox="1"/>
              <p:nvPr/>
            </p:nvSpPr>
            <p:spPr>
              <a:xfrm>
                <a:off x="4303813" y="4766657"/>
                <a:ext cx="412292" cy="338554"/>
              </a:xfrm>
              <a:prstGeom prst="rect">
                <a:avLst/>
              </a:prstGeom>
              <a:noFill/>
            </p:spPr>
            <p:txBody>
              <a:bodyPr wrap="none" rtlCol="0" anchor="ctr" anchorCtr="0">
                <a:spAutoFit/>
              </a:bodyPr>
              <a:lstStyle/>
              <a:p>
                <a:pPr algn="r">
                  <a:buNone/>
                </a:pPr>
                <a:r>
                  <a:rPr lang="en-GB" sz="1600" dirty="0"/>
                  <a:t>78</a:t>
                </a:r>
              </a:p>
            </p:txBody>
          </p:sp>
          <p:sp>
            <p:nvSpPr>
              <p:cNvPr id="249" name="TextBox 248">
                <a:extLst>
                  <a:ext uri="{FF2B5EF4-FFF2-40B4-BE49-F238E27FC236}">
                    <a16:creationId xmlns:a16="http://schemas.microsoft.com/office/drawing/2014/main" id="{84CD0663-0644-4ABD-A309-CFDA4E006BEC}"/>
                  </a:ext>
                </a:extLst>
              </p:cNvPr>
              <p:cNvSpPr txBox="1"/>
              <p:nvPr/>
            </p:nvSpPr>
            <p:spPr>
              <a:xfrm>
                <a:off x="4303813" y="5215268"/>
                <a:ext cx="412292" cy="338554"/>
              </a:xfrm>
              <a:prstGeom prst="rect">
                <a:avLst/>
              </a:prstGeom>
              <a:noFill/>
            </p:spPr>
            <p:txBody>
              <a:bodyPr wrap="none" rtlCol="0" anchor="ctr" anchorCtr="0">
                <a:spAutoFit/>
              </a:bodyPr>
              <a:lstStyle/>
              <a:p>
                <a:pPr algn="r">
                  <a:buNone/>
                </a:pPr>
                <a:r>
                  <a:rPr lang="en-GB" sz="1600" dirty="0"/>
                  <a:t>88</a:t>
                </a:r>
              </a:p>
            </p:txBody>
          </p:sp>
          <p:sp>
            <p:nvSpPr>
              <p:cNvPr id="250" name="TextBox 249">
                <a:extLst>
                  <a:ext uri="{FF2B5EF4-FFF2-40B4-BE49-F238E27FC236}">
                    <a16:creationId xmlns:a16="http://schemas.microsoft.com/office/drawing/2014/main" id="{B430B45E-2E19-4EFA-8EE3-94E68AFDC5B8}"/>
                  </a:ext>
                </a:extLst>
              </p:cNvPr>
              <p:cNvSpPr txBox="1"/>
              <p:nvPr/>
            </p:nvSpPr>
            <p:spPr>
              <a:xfrm>
                <a:off x="4303813" y="5663879"/>
                <a:ext cx="412292" cy="338554"/>
              </a:xfrm>
              <a:prstGeom prst="rect">
                <a:avLst/>
              </a:prstGeom>
              <a:noFill/>
            </p:spPr>
            <p:txBody>
              <a:bodyPr wrap="none" rtlCol="0" anchor="ctr" anchorCtr="0">
                <a:spAutoFit/>
              </a:bodyPr>
              <a:lstStyle/>
              <a:p>
                <a:pPr algn="r">
                  <a:buNone/>
                </a:pPr>
                <a:r>
                  <a:rPr lang="en-GB" sz="1600" dirty="0"/>
                  <a:t>98</a:t>
                </a:r>
              </a:p>
            </p:txBody>
          </p:sp>
        </p:grpSp>
        <p:grpSp>
          <p:nvGrpSpPr>
            <p:cNvPr id="4" name="Group 3">
              <a:extLst>
                <a:ext uri="{FF2B5EF4-FFF2-40B4-BE49-F238E27FC236}">
                  <a16:creationId xmlns:a16="http://schemas.microsoft.com/office/drawing/2014/main" id="{D1A19E33-6BFA-43B1-A791-E54230A8B886}"/>
                </a:ext>
              </a:extLst>
            </p:cNvPr>
            <p:cNvGrpSpPr/>
            <p:nvPr/>
          </p:nvGrpSpPr>
          <p:grpSpPr>
            <a:xfrm>
              <a:off x="4754195" y="1626383"/>
              <a:ext cx="422454" cy="4376050"/>
              <a:chOff x="4754195" y="1626383"/>
              <a:chExt cx="422454" cy="4376050"/>
            </a:xfrm>
          </p:grpSpPr>
          <p:sp>
            <p:nvSpPr>
              <p:cNvPr id="252" name="TextBox 251">
                <a:extLst>
                  <a:ext uri="{FF2B5EF4-FFF2-40B4-BE49-F238E27FC236}">
                    <a16:creationId xmlns:a16="http://schemas.microsoft.com/office/drawing/2014/main" id="{4EC664F4-5D68-4E46-B369-EC960AF20DDA}"/>
                  </a:ext>
                </a:extLst>
              </p:cNvPr>
              <p:cNvSpPr txBox="1"/>
              <p:nvPr/>
            </p:nvSpPr>
            <p:spPr>
              <a:xfrm>
                <a:off x="4878169" y="1626383"/>
                <a:ext cx="298480" cy="338554"/>
              </a:xfrm>
              <a:prstGeom prst="rect">
                <a:avLst/>
              </a:prstGeom>
              <a:noFill/>
            </p:spPr>
            <p:txBody>
              <a:bodyPr wrap="none" rtlCol="0" anchor="ctr" anchorCtr="0">
                <a:spAutoFit/>
              </a:bodyPr>
              <a:lstStyle/>
              <a:p>
                <a:pPr algn="r">
                  <a:buNone/>
                </a:pPr>
                <a:r>
                  <a:rPr lang="en-GB" sz="1600" dirty="0"/>
                  <a:t>9</a:t>
                </a:r>
              </a:p>
            </p:txBody>
          </p:sp>
          <p:sp>
            <p:nvSpPr>
              <p:cNvPr id="253" name="TextBox 252">
                <a:extLst>
                  <a:ext uri="{FF2B5EF4-FFF2-40B4-BE49-F238E27FC236}">
                    <a16:creationId xmlns:a16="http://schemas.microsoft.com/office/drawing/2014/main" id="{044509A1-480C-44E0-B460-BB88CB8F6035}"/>
                  </a:ext>
                </a:extLst>
              </p:cNvPr>
              <p:cNvSpPr txBox="1"/>
              <p:nvPr/>
            </p:nvSpPr>
            <p:spPr>
              <a:xfrm>
                <a:off x="4754195" y="2074994"/>
                <a:ext cx="412292" cy="338554"/>
              </a:xfrm>
              <a:prstGeom prst="rect">
                <a:avLst/>
              </a:prstGeom>
              <a:noFill/>
            </p:spPr>
            <p:txBody>
              <a:bodyPr wrap="none" rtlCol="0" anchor="ctr" anchorCtr="0">
                <a:spAutoFit/>
              </a:bodyPr>
              <a:lstStyle/>
              <a:p>
                <a:pPr algn="r">
                  <a:buNone/>
                </a:pPr>
                <a:r>
                  <a:rPr lang="en-GB" sz="1600" dirty="0"/>
                  <a:t>19</a:t>
                </a:r>
              </a:p>
            </p:txBody>
          </p:sp>
          <p:sp>
            <p:nvSpPr>
              <p:cNvPr id="254" name="TextBox 253">
                <a:extLst>
                  <a:ext uri="{FF2B5EF4-FFF2-40B4-BE49-F238E27FC236}">
                    <a16:creationId xmlns:a16="http://schemas.microsoft.com/office/drawing/2014/main" id="{7BB23EB1-176F-42EB-B6FF-338FD4151EF0}"/>
                  </a:ext>
                </a:extLst>
              </p:cNvPr>
              <p:cNvSpPr txBox="1"/>
              <p:nvPr/>
            </p:nvSpPr>
            <p:spPr>
              <a:xfrm>
                <a:off x="4754195" y="2523604"/>
                <a:ext cx="412292" cy="338554"/>
              </a:xfrm>
              <a:prstGeom prst="rect">
                <a:avLst/>
              </a:prstGeom>
              <a:noFill/>
            </p:spPr>
            <p:txBody>
              <a:bodyPr wrap="none" rtlCol="0" anchor="ctr" anchorCtr="0">
                <a:spAutoFit/>
              </a:bodyPr>
              <a:lstStyle/>
              <a:p>
                <a:pPr algn="r">
                  <a:buNone/>
                </a:pPr>
                <a:r>
                  <a:rPr lang="en-GB" sz="1600" dirty="0"/>
                  <a:t>29</a:t>
                </a:r>
              </a:p>
            </p:txBody>
          </p:sp>
          <p:sp>
            <p:nvSpPr>
              <p:cNvPr id="255" name="TextBox 254">
                <a:extLst>
                  <a:ext uri="{FF2B5EF4-FFF2-40B4-BE49-F238E27FC236}">
                    <a16:creationId xmlns:a16="http://schemas.microsoft.com/office/drawing/2014/main" id="{AEE71E43-D4C3-412F-801E-E5F70493EC6E}"/>
                  </a:ext>
                </a:extLst>
              </p:cNvPr>
              <p:cNvSpPr txBox="1"/>
              <p:nvPr/>
            </p:nvSpPr>
            <p:spPr>
              <a:xfrm>
                <a:off x="4754195" y="2972215"/>
                <a:ext cx="412292" cy="338554"/>
              </a:xfrm>
              <a:prstGeom prst="rect">
                <a:avLst/>
              </a:prstGeom>
              <a:noFill/>
            </p:spPr>
            <p:txBody>
              <a:bodyPr wrap="none" rtlCol="0" anchor="ctr" anchorCtr="0">
                <a:spAutoFit/>
              </a:bodyPr>
              <a:lstStyle/>
              <a:p>
                <a:pPr algn="r">
                  <a:buNone/>
                </a:pPr>
                <a:r>
                  <a:rPr lang="en-GB" sz="1600" dirty="0"/>
                  <a:t>39</a:t>
                </a:r>
              </a:p>
            </p:txBody>
          </p:sp>
          <p:sp>
            <p:nvSpPr>
              <p:cNvPr id="256" name="TextBox 255">
                <a:extLst>
                  <a:ext uri="{FF2B5EF4-FFF2-40B4-BE49-F238E27FC236}">
                    <a16:creationId xmlns:a16="http://schemas.microsoft.com/office/drawing/2014/main" id="{13D582D8-7533-4C14-963E-39FC173F3DE4}"/>
                  </a:ext>
                </a:extLst>
              </p:cNvPr>
              <p:cNvSpPr txBox="1"/>
              <p:nvPr/>
            </p:nvSpPr>
            <p:spPr>
              <a:xfrm>
                <a:off x="4754195" y="3420827"/>
                <a:ext cx="412292" cy="338554"/>
              </a:xfrm>
              <a:prstGeom prst="rect">
                <a:avLst/>
              </a:prstGeom>
              <a:noFill/>
            </p:spPr>
            <p:txBody>
              <a:bodyPr wrap="none" rtlCol="0" anchor="ctr" anchorCtr="0">
                <a:spAutoFit/>
              </a:bodyPr>
              <a:lstStyle/>
              <a:p>
                <a:pPr algn="r">
                  <a:buNone/>
                </a:pPr>
                <a:r>
                  <a:rPr lang="en-GB" sz="1600" dirty="0"/>
                  <a:t>49</a:t>
                </a:r>
              </a:p>
            </p:txBody>
          </p:sp>
          <p:sp>
            <p:nvSpPr>
              <p:cNvPr id="257" name="TextBox 256">
                <a:extLst>
                  <a:ext uri="{FF2B5EF4-FFF2-40B4-BE49-F238E27FC236}">
                    <a16:creationId xmlns:a16="http://schemas.microsoft.com/office/drawing/2014/main" id="{DF3D2B05-D811-4925-96D3-AF1A1899A259}"/>
                  </a:ext>
                </a:extLst>
              </p:cNvPr>
              <p:cNvSpPr txBox="1"/>
              <p:nvPr/>
            </p:nvSpPr>
            <p:spPr>
              <a:xfrm>
                <a:off x="4754195" y="3869436"/>
                <a:ext cx="412292" cy="338554"/>
              </a:xfrm>
              <a:prstGeom prst="rect">
                <a:avLst/>
              </a:prstGeom>
              <a:noFill/>
            </p:spPr>
            <p:txBody>
              <a:bodyPr wrap="none" rtlCol="0" anchor="ctr" anchorCtr="0">
                <a:spAutoFit/>
              </a:bodyPr>
              <a:lstStyle/>
              <a:p>
                <a:pPr algn="r">
                  <a:buNone/>
                </a:pPr>
                <a:r>
                  <a:rPr lang="en-GB" sz="1600" dirty="0"/>
                  <a:t>59</a:t>
                </a:r>
              </a:p>
            </p:txBody>
          </p:sp>
          <p:sp>
            <p:nvSpPr>
              <p:cNvPr id="258" name="TextBox 257">
                <a:extLst>
                  <a:ext uri="{FF2B5EF4-FFF2-40B4-BE49-F238E27FC236}">
                    <a16:creationId xmlns:a16="http://schemas.microsoft.com/office/drawing/2014/main" id="{E0D2E1F9-3BD3-416A-967E-E1103FE0EC0D}"/>
                  </a:ext>
                </a:extLst>
              </p:cNvPr>
              <p:cNvSpPr txBox="1"/>
              <p:nvPr/>
            </p:nvSpPr>
            <p:spPr>
              <a:xfrm>
                <a:off x="4754195" y="4318047"/>
                <a:ext cx="412292" cy="338554"/>
              </a:xfrm>
              <a:prstGeom prst="rect">
                <a:avLst/>
              </a:prstGeom>
              <a:noFill/>
            </p:spPr>
            <p:txBody>
              <a:bodyPr wrap="none" rtlCol="0" anchor="ctr" anchorCtr="0">
                <a:spAutoFit/>
              </a:bodyPr>
              <a:lstStyle/>
              <a:p>
                <a:pPr algn="r">
                  <a:buNone/>
                </a:pPr>
                <a:r>
                  <a:rPr lang="en-GB" sz="1600" dirty="0"/>
                  <a:t>69</a:t>
                </a:r>
              </a:p>
            </p:txBody>
          </p:sp>
          <p:sp>
            <p:nvSpPr>
              <p:cNvPr id="259" name="TextBox 258">
                <a:extLst>
                  <a:ext uri="{FF2B5EF4-FFF2-40B4-BE49-F238E27FC236}">
                    <a16:creationId xmlns:a16="http://schemas.microsoft.com/office/drawing/2014/main" id="{0EA04C49-D60B-49E4-9E05-5362046886F3}"/>
                  </a:ext>
                </a:extLst>
              </p:cNvPr>
              <p:cNvSpPr txBox="1"/>
              <p:nvPr/>
            </p:nvSpPr>
            <p:spPr>
              <a:xfrm>
                <a:off x="4754195" y="4766657"/>
                <a:ext cx="412292" cy="338554"/>
              </a:xfrm>
              <a:prstGeom prst="rect">
                <a:avLst/>
              </a:prstGeom>
              <a:noFill/>
            </p:spPr>
            <p:txBody>
              <a:bodyPr wrap="none" rtlCol="0" anchor="ctr" anchorCtr="0">
                <a:spAutoFit/>
              </a:bodyPr>
              <a:lstStyle/>
              <a:p>
                <a:pPr algn="r">
                  <a:buNone/>
                </a:pPr>
                <a:r>
                  <a:rPr lang="en-GB" sz="1600" dirty="0"/>
                  <a:t>79</a:t>
                </a:r>
              </a:p>
            </p:txBody>
          </p:sp>
          <p:sp>
            <p:nvSpPr>
              <p:cNvPr id="260" name="TextBox 259">
                <a:extLst>
                  <a:ext uri="{FF2B5EF4-FFF2-40B4-BE49-F238E27FC236}">
                    <a16:creationId xmlns:a16="http://schemas.microsoft.com/office/drawing/2014/main" id="{2F26CD7F-F9E0-4F75-A583-9789CF719117}"/>
                  </a:ext>
                </a:extLst>
              </p:cNvPr>
              <p:cNvSpPr txBox="1"/>
              <p:nvPr/>
            </p:nvSpPr>
            <p:spPr>
              <a:xfrm>
                <a:off x="4754195" y="5215268"/>
                <a:ext cx="412292" cy="338554"/>
              </a:xfrm>
              <a:prstGeom prst="rect">
                <a:avLst/>
              </a:prstGeom>
              <a:noFill/>
            </p:spPr>
            <p:txBody>
              <a:bodyPr wrap="none" rtlCol="0" anchor="ctr" anchorCtr="0">
                <a:spAutoFit/>
              </a:bodyPr>
              <a:lstStyle/>
              <a:p>
                <a:pPr algn="r">
                  <a:buNone/>
                </a:pPr>
                <a:r>
                  <a:rPr lang="en-GB" sz="1600" dirty="0"/>
                  <a:t>89</a:t>
                </a:r>
              </a:p>
            </p:txBody>
          </p:sp>
          <p:sp>
            <p:nvSpPr>
              <p:cNvPr id="261" name="TextBox 260">
                <a:extLst>
                  <a:ext uri="{FF2B5EF4-FFF2-40B4-BE49-F238E27FC236}">
                    <a16:creationId xmlns:a16="http://schemas.microsoft.com/office/drawing/2014/main" id="{BC6128F3-ED64-48C1-85D8-8CB3FCE9DD9A}"/>
                  </a:ext>
                </a:extLst>
              </p:cNvPr>
              <p:cNvSpPr txBox="1"/>
              <p:nvPr/>
            </p:nvSpPr>
            <p:spPr>
              <a:xfrm>
                <a:off x="4754195" y="5663879"/>
                <a:ext cx="412292" cy="338554"/>
              </a:xfrm>
              <a:prstGeom prst="rect">
                <a:avLst/>
              </a:prstGeom>
              <a:noFill/>
            </p:spPr>
            <p:txBody>
              <a:bodyPr wrap="none" rtlCol="0" anchor="ctr" anchorCtr="0">
                <a:spAutoFit/>
              </a:bodyPr>
              <a:lstStyle/>
              <a:p>
                <a:pPr algn="r">
                  <a:buNone/>
                </a:pPr>
                <a:r>
                  <a:rPr lang="en-GB" sz="1600" dirty="0"/>
                  <a:t>99</a:t>
                </a:r>
              </a:p>
            </p:txBody>
          </p:sp>
        </p:grpSp>
        <p:grpSp>
          <p:nvGrpSpPr>
            <p:cNvPr id="2" name="Group 1">
              <a:extLst>
                <a:ext uri="{FF2B5EF4-FFF2-40B4-BE49-F238E27FC236}">
                  <a16:creationId xmlns:a16="http://schemas.microsoft.com/office/drawing/2014/main" id="{CE982925-9981-4EEA-8EA6-72E78B4E20A7}"/>
                </a:ext>
              </a:extLst>
            </p:cNvPr>
            <p:cNvGrpSpPr/>
            <p:nvPr/>
          </p:nvGrpSpPr>
          <p:grpSpPr>
            <a:xfrm>
              <a:off x="5090764" y="1626383"/>
              <a:ext cx="536268" cy="4376050"/>
              <a:chOff x="5090764" y="1626383"/>
              <a:chExt cx="536268" cy="4376050"/>
            </a:xfrm>
          </p:grpSpPr>
          <p:sp>
            <p:nvSpPr>
              <p:cNvPr id="263" name="TextBox 262">
                <a:extLst>
                  <a:ext uri="{FF2B5EF4-FFF2-40B4-BE49-F238E27FC236}">
                    <a16:creationId xmlns:a16="http://schemas.microsoft.com/office/drawing/2014/main" id="{B5667CAF-5ECE-4A9A-A9F7-06DD56466116}"/>
                  </a:ext>
                </a:extLst>
              </p:cNvPr>
              <p:cNvSpPr txBox="1"/>
              <p:nvPr/>
            </p:nvSpPr>
            <p:spPr>
              <a:xfrm>
                <a:off x="5214740" y="1626383"/>
                <a:ext cx="412292" cy="338554"/>
              </a:xfrm>
              <a:prstGeom prst="rect">
                <a:avLst/>
              </a:prstGeom>
              <a:noFill/>
            </p:spPr>
            <p:txBody>
              <a:bodyPr wrap="none" rtlCol="0" anchor="ctr" anchorCtr="0">
                <a:spAutoFit/>
              </a:bodyPr>
              <a:lstStyle/>
              <a:p>
                <a:pPr algn="r">
                  <a:buNone/>
                </a:pPr>
                <a:r>
                  <a:rPr lang="en-GB" sz="1600" dirty="0"/>
                  <a:t>10</a:t>
                </a:r>
              </a:p>
            </p:txBody>
          </p:sp>
          <p:sp>
            <p:nvSpPr>
              <p:cNvPr id="264" name="TextBox 263">
                <a:extLst>
                  <a:ext uri="{FF2B5EF4-FFF2-40B4-BE49-F238E27FC236}">
                    <a16:creationId xmlns:a16="http://schemas.microsoft.com/office/drawing/2014/main" id="{983FFD56-B75C-4E8E-A120-66A74CFC9EED}"/>
                  </a:ext>
                </a:extLst>
              </p:cNvPr>
              <p:cNvSpPr txBox="1"/>
              <p:nvPr/>
            </p:nvSpPr>
            <p:spPr>
              <a:xfrm>
                <a:off x="5204578" y="2074994"/>
                <a:ext cx="412292" cy="338554"/>
              </a:xfrm>
              <a:prstGeom prst="rect">
                <a:avLst/>
              </a:prstGeom>
              <a:noFill/>
            </p:spPr>
            <p:txBody>
              <a:bodyPr wrap="none" rtlCol="0" anchor="ctr" anchorCtr="0">
                <a:spAutoFit/>
              </a:bodyPr>
              <a:lstStyle/>
              <a:p>
                <a:pPr algn="r">
                  <a:buNone/>
                </a:pPr>
                <a:r>
                  <a:rPr lang="en-GB" sz="1600" dirty="0"/>
                  <a:t>20</a:t>
                </a:r>
              </a:p>
            </p:txBody>
          </p:sp>
          <p:sp>
            <p:nvSpPr>
              <p:cNvPr id="265" name="TextBox 264">
                <a:extLst>
                  <a:ext uri="{FF2B5EF4-FFF2-40B4-BE49-F238E27FC236}">
                    <a16:creationId xmlns:a16="http://schemas.microsoft.com/office/drawing/2014/main" id="{F4F3FB12-C7D0-41D3-A0D7-BA1E39E72EB8}"/>
                  </a:ext>
                </a:extLst>
              </p:cNvPr>
              <p:cNvSpPr txBox="1"/>
              <p:nvPr/>
            </p:nvSpPr>
            <p:spPr>
              <a:xfrm>
                <a:off x="5204578" y="2523604"/>
                <a:ext cx="412292" cy="338554"/>
              </a:xfrm>
              <a:prstGeom prst="rect">
                <a:avLst/>
              </a:prstGeom>
              <a:noFill/>
            </p:spPr>
            <p:txBody>
              <a:bodyPr wrap="none" rtlCol="0" anchor="ctr" anchorCtr="0">
                <a:spAutoFit/>
              </a:bodyPr>
              <a:lstStyle/>
              <a:p>
                <a:pPr algn="r">
                  <a:buNone/>
                </a:pPr>
                <a:r>
                  <a:rPr lang="en-GB" sz="1600" dirty="0"/>
                  <a:t>30</a:t>
                </a:r>
              </a:p>
            </p:txBody>
          </p:sp>
          <p:sp>
            <p:nvSpPr>
              <p:cNvPr id="266" name="TextBox 265">
                <a:extLst>
                  <a:ext uri="{FF2B5EF4-FFF2-40B4-BE49-F238E27FC236}">
                    <a16:creationId xmlns:a16="http://schemas.microsoft.com/office/drawing/2014/main" id="{F92A637D-62EE-4ABF-A513-70AD66943E77}"/>
                  </a:ext>
                </a:extLst>
              </p:cNvPr>
              <p:cNvSpPr txBox="1"/>
              <p:nvPr/>
            </p:nvSpPr>
            <p:spPr>
              <a:xfrm>
                <a:off x="5204578" y="2972215"/>
                <a:ext cx="412292" cy="338554"/>
              </a:xfrm>
              <a:prstGeom prst="rect">
                <a:avLst/>
              </a:prstGeom>
              <a:noFill/>
            </p:spPr>
            <p:txBody>
              <a:bodyPr wrap="none" rtlCol="0" anchor="ctr" anchorCtr="0">
                <a:spAutoFit/>
              </a:bodyPr>
              <a:lstStyle/>
              <a:p>
                <a:pPr algn="r">
                  <a:buNone/>
                </a:pPr>
                <a:r>
                  <a:rPr lang="en-GB" sz="1600" dirty="0"/>
                  <a:t>40</a:t>
                </a:r>
              </a:p>
            </p:txBody>
          </p:sp>
          <p:sp>
            <p:nvSpPr>
              <p:cNvPr id="267" name="TextBox 266">
                <a:extLst>
                  <a:ext uri="{FF2B5EF4-FFF2-40B4-BE49-F238E27FC236}">
                    <a16:creationId xmlns:a16="http://schemas.microsoft.com/office/drawing/2014/main" id="{09E3D9D3-D1FD-44B5-8829-861AAE21BD0C}"/>
                  </a:ext>
                </a:extLst>
              </p:cNvPr>
              <p:cNvSpPr txBox="1"/>
              <p:nvPr/>
            </p:nvSpPr>
            <p:spPr>
              <a:xfrm>
                <a:off x="5204578" y="3420827"/>
                <a:ext cx="412292" cy="338554"/>
              </a:xfrm>
              <a:prstGeom prst="rect">
                <a:avLst/>
              </a:prstGeom>
              <a:noFill/>
            </p:spPr>
            <p:txBody>
              <a:bodyPr wrap="none" rtlCol="0" anchor="ctr" anchorCtr="0">
                <a:spAutoFit/>
              </a:bodyPr>
              <a:lstStyle/>
              <a:p>
                <a:pPr algn="r">
                  <a:buNone/>
                </a:pPr>
                <a:r>
                  <a:rPr lang="en-GB" sz="1600" dirty="0"/>
                  <a:t>50</a:t>
                </a:r>
              </a:p>
            </p:txBody>
          </p:sp>
          <p:sp>
            <p:nvSpPr>
              <p:cNvPr id="268" name="TextBox 267">
                <a:extLst>
                  <a:ext uri="{FF2B5EF4-FFF2-40B4-BE49-F238E27FC236}">
                    <a16:creationId xmlns:a16="http://schemas.microsoft.com/office/drawing/2014/main" id="{1F35A0CD-8FE2-40E5-B5E9-0B72EFE3A80C}"/>
                  </a:ext>
                </a:extLst>
              </p:cNvPr>
              <p:cNvSpPr txBox="1"/>
              <p:nvPr/>
            </p:nvSpPr>
            <p:spPr>
              <a:xfrm>
                <a:off x="5204578" y="3869436"/>
                <a:ext cx="412292" cy="338554"/>
              </a:xfrm>
              <a:prstGeom prst="rect">
                <a:avLst/>
              </a:prstGeom>
              <a:noFill/>
            </p:spPr>
            <p:txBody>
              <a:bodyPr wrap="none" rtlCol="0" anchor="ctr" anchorCtr="0">
                <a:spAutoFit/>
              </a:bodyPr>
              <a:lstStyle/>
              <a:p>
                <a:pPr algn="r">
                  <a:buNone/>
                </a:pPr>
                <a:r>
                  <a:rPr lang="en-GB" sz="1600" dirty="0"/>
                  <a:t>60</a:t>
                </a:r>
              </a:p>
            </p:txBody>
          </p:sp>
          <p:sp>
            <p:nvSpPr>
              <p:cNvPr id="269" name="TextBox 268">
                <a:extLst>
                  <a:ext uri="{FF2B5EF4-FFF2-40B4-BE49-F238E27FC236}">
                    <a16:creationId xmlns:a16="http://schemas.microsoft.com/office/drawing/2014/main" id="{B9054553-87A9-434D-8AD4-F65481F0EB6A}"/>
                  </a:ext>
                </a:extLst>
              </p:cNvPr>
              <p:cNvSpPr txBox="1"/>
              <p:nvPr/>
            </p:nvSpPr>
            <p:spPr>
              <a:xfrm>
                <a:off x="5204578" y="4318047"/>
                <a:ext cx="412292" cy="338554"/>
              </a:xfrm>
              <a:prstGeom prst="rect">
                <a:avLst/>
              </a:prstGeom>
              <a:noFill/>
            </p:spPr>
            <p:txBody>
              <a:bodyPr wrap="none" rtlCol="0" anchor="ctr" anchorCtr="0">
                <a:spAutoFit/>
              </a:bodyPr>
              <a:lstStyle/>
              <a:p>
                <a:pPr algn="r">
                  <a:buNone/>
                </a:pPr>
                <a:r>
                  <a:rPr lang="en-GB" sz="1600" dirty="0"/>
                  <a:t>70</a:t>
                </a:r>
              </a:p>
            </p:txBody>
          </p:sp>
          <p:sp>
            <p:nvSpPr>
              <p:cNvPr id="270" name="TextBox 269">
                <a:extLst>
                  <a:ext uri="{FF2B5EF4-FFF2-40B4-BE49-F238E27FC236}">
                    <a16:creationId xmlns:a16="http://schemas.microsoft.com/office/drawing/2014/main" id="{1FD2B65C-839D-403D-93A4-C429EDB7C841}"/>
                  </a:ext>
                </a:extLst>
              </p:cNvPr>
              <p:cNvSpPr txBox="1"/>
              <p:nvPr/>
            </p:nvSpPr>
            <p:spPr>
              <a:xfrm>
                <a:off x="5204578" y="4766657"/>
                <a:ext cx="412292" cy="338554"/>
              </a:xfrm>
              <a:prstGeom prst="rect">
                <a:avLst/>
              </a:prstGeom>
              <a:noFill/>
            </p:spPr>
            <p:txBody>
              <a:bodyPr wrap="none" rtlCol="0" anchor="ctr" anchorCtr="0">
                <a:spAutoFit/>
              </a:bodyPr>
              <a:lstStyle/>
              <a:p>
                <a:pPr algn="r">
                  <a:buNone/>
                </a:pPr>
                <a:r>
                  <a:rPr lang="en-GB" sz="1600" dirty="0"/>
                  <a:t>80</a:t>
                </a:r>
              </a:p>
            </p:txBody>
          </p:sp>
          <p:sp>
            <p:nvSpPr>
              <p:cNvPr id="271" name="TextBox 270">
                <a:extLst>
                  <a:ext uri="{FF2B5EF4-FFF2-40B4-BE49-F238E27FC236}">
                    <a16:creationId xmlns:a16="http://schemas.microsoft.com/office/drawing/2014/main" id="{46D6C287-86F1-4348-9AFB-8DB8CB207BA9}"/>
                  </a:ext>
                </a:extLst>
              </p:cNvPr>
              <p:cNvSpPr txBox="1"/>
              <p:nvPr/>
            </p:nvSpPr>
            <p:spPr>
              <a:xfrm>
                <a:off x="5204578" y="5215268"/>
                <a:ext cx="412292" cy="338554"/>
              </a:xfrm>
              <a:prstGeom prst="rect">
                <a:avLst/>
              </a:prstGeom>
              <a:noFill/>
            </p:spPr>
            <p:txBody>
              <a:bodyPr wrap="none" rtlCol="0" anchor="ctr" anchorCtr="0">
                <a:spAutoFit/>
              </a:bodyPr>
              <a:lstStyle/>
              <a:p>
                <a:pPr algn="r">
                  <a:buNone/>
                </a:pPr>
                <a:r>
                  <a:rPr lang="en-GB" sz="1600" dirty="0"/>
                  <a:t>90</a:t>
                </a:r>
              </a:p>
            </p:txBody>
          </p:sp>
          <p:sp>
            <p:nvSpPr>
              <p:cNvPr id="272" name="TextBox 271">
                <a:extLst>
                  <a:ext uri="{FF2B5EF4-FFF2-40B4-BE49-F238E27FC236}">
                    <a16:creationId xmlns:a16="http://schemas.microsoft.com/office/drawing/2014/main" id="{D8A6221D-192C-44F6-B1D8-919B127025E0}"/>
                  </a:ext>
                </a:extLst>
              </p:cNvPr>
              <p:cNvSpPr txBox="1"/>
              <p:nvPr/>
            </p:nvSpPr>
            <p:spPr>
              <a:xfrm>
                <a:off x="5090764" y="5663879"/>
                <a:ext cx="526106" cy="338554"/>
              </a:xfrm>
              <a:prstGeom prst="rect">
                <a:avLst/>
              </a:prstGeom>
              <a:noFill/>
            </p:spPr>
            <p:txBody>
              <a:bodyPr wrap="none" rtlCol="0" anchor="ctr" anchorCtr="0">
                <a:spAutoFit/>
              </a:bodyPr>
              <a:lstStyle/>
              <a:p>
                <a:pPr algn="r">
                  <a:buNone/>
                </a:pPr>
                <a:r>
                  <a:rPr lang="en-GB" sz="1600" dirty="0"/>
                  <a:t>100</a:t>
                </a:r>
              </a:p>
            </p:txBody>
          </p:sp>
        </p:grpSp>
      </p:grpSp>
      <p:sp>
        <p:nvSpPr>
          <p:cNvPr id="18" name="Content Placeholder 2">
            <a:extLst>
              <a:ext uri="{FF2B5EF4-FFF2-40B4-BE49-F238E27FC236}">
                <a16:creationId xmlns:a16="http://schemas.microsoft.com/office/drawing/2014/main" id="{FC9A659F-0A11-451D-A9C7-AD25D826325A}"/>
              </a:ext>
            </a:extLst>
          </p:cNvPr>
          <p:cNvSpPr txBox="1">
            <a:spLocks/>
          </p:cNvSpPr>
          <p:nvPr/>
        </p:nvSpPr>
        <p:spPr>
          <a:xfrm>
            <a:off x="6192012" y="1238031"/>
            <a:ext cx="5390389"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Let’s practise our counting in fives using the hundred square.</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Watch the pattern carefully to 50. Can you describe what the pattern </a:t>
            </a:r>
            <a:r>
              <a:rPr lang="en-GB" sz="2000" i="1" dirty="0">
                <a:latin typeface="Arial" panose="020B0604020202020204" pitchFamily="34" charset="0"/>
                <a:cs typeface="Arial" panose="020B0604020202020204" pitchFamily="34" charset="0"/>
              </a:rPr>
              <a:t>looks</a:t>
            </a:r>
            <a:r>
              <a:rPr lang="en-GB" sz="2000" dirty="0">
                <a:latin typeface="Arial" panose="020B0604020202020204" pitchFamily="34" charset="0"/>
                <a:cs typeface="Arial" panose="020B0604020202020204" pitchFamily="34" charset="0"/>
              </a:rPr>
              <a:t> like? </a:t>
            </a:r>
          </a:p>
          <a:p>
            <a:pPr>
              <a:lnSpc>
                <a:spcPct val="120000"/>
              </a:lnSpc>
              <a:spcBef>
                <a:spcPts val="600"/>
              </a:spcBef>
              <a:spcAft>
                <a:spcPts val="600"/>
              </a:spcAft>
              <a:buClr>
                <a:srgbClr val="585858"/>
              </a:buClr>
              <a:buFont typeface="Arial" panose="020B0604020202020204" pitchFamily="34" charset="0"/>
              <a:buChar char="•"/>
            </a:pPr>
            <a:r>
              <a:rPr lang="en-US" sz="2000" dirty="0">
                <a:latin typeface="Arial" panose="020B0604020202020204" pitchFamily="34" charset="0"/>
                <a:cs typeface="Arial" panose="020B0604020202020204" pitchFamily="34" charset="0"/>
              </a:rPr>
              <a:t>Move your body to </a:t>
            </a:r>
            <a:r>
              <a:rPr lang="en-US" sz="2000" i="1" dirty="0">
                <a:latin typeface="Arial" panose="020B0604020202020204" pitchFamily="34" charset="0"/>
                <a:cs typeface="Arial" panose="020B0604020202020204" pitchFamily="34" charset="0"/>
              </a:rPr>
              <a:t>feel</a:t>
            </a:r>
            <a:r>
              <a:rPr lang="en-US" sz="2000" dirty="0">
                <a:latin typeface="Arial" panose="020B0604020202020204" pitchFamily="34" charset="0"/>
                <a:cs typeface="Arial" panose="020B0604020202020204" pitchFamily="34" charset="0"/>
              </a:rPr>
              <a:t> the pattern! Point at each number and move your body to follow the numbers as you say them. </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Can you think how we can continue the pattern past 50? What will the pattern </a:t>
            </a:r>
            <a:r>
              <a:rPr lang="en-GB" sz="2000" i="1" dirty="0">
                <a:latin typeface="Arial" panose="020B0604020202020204" pitchFamily="34" charset="0"/>
                <a:cs typeface="Arial" panose="020B0604020202020204" pitchFamily="34" charset="0"/>
              </a:rPr>
              <a:t>look </a:t>
            </a:r>
            <a:r>
              <a:rPr lang="en-GB" sz="2000" dirty="0">
                <a:latin typeface="Arial" panose="020B0604020202020204" pitchFamily="34" charset="0"/>
                <a:cs typeface="Arial" panose="020B0604020202020204" pitchFamily="34" charset="0"/>
              </a:rPr>
              <a:t>like? What will it </a:t>
            </a:r>
            <a:r>
              <a:rPr lang="en-GB" sz="2000" i="1" dirty="0">
                <a:latin typeface="Arial" panose="020B0604020202020204" pitchFamily="34" charset="0"/>
                <a:cs typeface="Arial" panose="020B0604020202020204" pitchFamily="34" charset="0"/>
              </a:rPr>
              <a:t>feel </a:t>
            </a:r>
            <a:r>
              <a:rPr lang="en-GB" sz="2000" dirty="0">
                <a:latin typeface="Arial" panose="020B0604020202020204" pitchFamily="34" charset="0"/>
                <a:cs typeface="Arial" panose="020B0604020202020204" pitchFamily="34" charset="0"/>
              </a:rPr>
              <a:t>like?</a:t>
            </a:r>
          </a:p>
          <a:p>
            <a:pPr marL="0" indent="0">
              <a:lnSpc>
                <a:spcPct val="120000"/>
              </a:lnSpc>
              <a:spcBef>
                <a:spcPts val="600"/>
              </a:spcBef>
              <a:spcAft>
                <a:spcPts val="600"/>
              </a:spcAft>
              <a:buClr>
                <a:srgbClr val="585858"/>
              </a:buClr>
              <a:buNone/>
            </a:pPr>
            <a:endParaRPr lang="en-GB" sz="2000" dirty="0"/>
          </a:p>
          <a:p>
            <a:pPr>
              <a:lnSpc>
                <a:spcPct val="120000"/>
              </a:lnSpc>
              <a:spcBef>
                <a:spcPts val="600"/>
              </a:spcBef>
              <a:spcAft>
                <a:spcPts val="600"/>
              </a:spcAft>
              <a:buClr>
                <a:srgbClr val="585858"/>
              </a:buClr>
              <a:buFont typeface="Arial" panose="020B0604020202020204" pitchFamily="34" charset="0"/>
              <a:buChar char="•"/>
            </a:pPr>
            <a:endParaRPr lang="en-GB" sz="2000" dirty="0"/>
          </a:p>
          <a:p>
            <a:pPr>
              <a:lnSpc>
                <a:spcPct val="120000"/>
              </a:lnSpc>
              <a:spcBef>
                <a:spcPts val="600"/>
              </a:spcBef>
              <a:spcAft>
                <a:spcPts val="600"/>
              </a:spcAft>
              <a:buFont typeface="Arial" panose="020B0604020202020204" pitchFamily="34" charset="0"/>
              <a:buChar char="•"/>
            </a:pPr>
            <a:endParaRPr lang="en-GB" sz="2000" dirty="0"/>
          </a:p>
          <a:p>
            <a:pPr marL="0" indent="0">
              <a:lnSpc>
                <a:spcPct val="120000"/>
              </a:lnSpc>
              <a:spcBef>
                <a:spcPts val="600"/>
              </a:spcBef>
              <a:spcAft>
                <a:spcPts val="600"/>
              </a:spcAft>
              <a:buNone/>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p:txBody>
      </p:sp>
    </p:spTree>
    <p:extLst>
      <p:ext uri="{BB962C8B-B14F-4D97-AF65-F5344CB8AC3E}">
        <p14:creationId xmlns:p14="http://schemas.microsoft.com/office/powerpoint/2010/main" val="295440061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4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148"/>
                                        </p:tgtEl>
                                        <p:attrNameLst>
                                          <p:attrName>style.visibility</p:attrName>
                                        </p:attrNameLst>
                                      </p:cBhvr>
                                      <p:to>
                                        <p:strVal val="hidden"/>
                                      </p:to>
                                    </p:set>
                                  </p:childTnLst>
                                </p:cTn>
                              </p:par>
                              <p:par>
                                <p:cTn id="11" presetID="1" presetClass="entr" presetSubtype="0" fill="hold" grpId="0" nodeType="withEffect">
                                  <p:stCondLst>
                                    <p:cond delay="0"/>
                                  </p:stCondLst>
                                  <p:childTnLst>
                                    <p:set>
                                      <p:cBhvr>
                                        <p:cTn id="12" dur="1" fill="hold">
                                          <p:stCondLst>
                                            <p:cond delay="0"/>
                                          </p:stCondLst>
                                        </p:cTn>
                                        <p:tgtEl>
                                          <p:spTgt spid="15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xit" presetSubtype="0" fill="hold" grpId="1" nodeType="clickEffect">
                                  <p:stCondLst>
                                    <p:cond delay="0"/>
                                  </p:stCondLst>
                                  <p:childTnLst>
                                    <p:set>
                                      <p:cBhvr>
                                        <p:cTn id="16" dur="1" fill="hold">
                                          <p:stCondLst>
                                            <p:cond delay="0"/>
                                          </p:stCondLst>
                                        </p:cTn>
                                        <p:tgtEl>
                                          <p:spTgt spid="153"/>
                                        </p:tgtEl>
                                        <p:attrNameLst>
                                          <p:attrName>style.visibility</p:attrName>
                                        </p:attrNameLst>
                                      </p:cBhvr>
                                      <p:to>
                                        <p:strVal val="hidden"/>
                                      </p:to>
                                    </p:set>
                                  </p:childTnLst>
                                </p:cTn>
                              </p:par>
                              <p:par>
                                <p:cTn id="17" presetID="1" presetClass="entr" presetSubtype="0" fill="hold" grpId="0" nodeType="withEffect">
                                  <p:stCondLst>
                                    <p:cond delay="0"/>
                                  </p:stCondLst>
                                  <p:childTnLst>
                                    <p:set>
                                      <p:cBhvr>
                                        <p:cTn id="18" dur="1" fill="hold">
                                          <p:stCondLst>
                                            <p:cond delay="0"/>
                                          </p:stCondLst>
                                        </p:cTn>
                                        <p:tgtEl>
                                          <p:spTgt spid="15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1" nodeType="clickEffect">
                                  <p:stCondLst>
                                    <p:cond delay="0"/>
                                  </p:stCondLst>
                                  <p:childTnLst>
                                    <p:set>
                                      <p:cBhvr>
                                        <p:cTn id="22" dur="1" fill="hold">
                                          <p:stCondLst>
                                            <p:cond delay="0"/>
                                          </p:stCondLst>
                                        </p:cTn>
                                        <p:tgtEl>
                                          <p:spTgt spid="158"/>
                                        </p:tgtEl>
                                        <p:attrNameLst>
                                          <p:attrName>style.visibility</p:attrName>
                                        </p:attrNameLst>
                                      </p:cBhvr>
                                      <p:to>
                                        <p:strVal val="hidden"/>
                                      </p:to>
                                    </p:set>
                                  </p:childTnLst>
                                </p:cTn>
                              </p:par>
                              <p:par>
                                <p:cTn id="23" presetID="1" presetClass="entr" presetSubtype="0" fill="hold" grpId="0" nodeType="withEffect">
                                  <p:stCondLst>
                                    <p:cond delay="0"/>
                                  </p:stCondLst>
                                  <p:childTnLst>
                                    <p:set>
                                      <p:cBhvr>
                                        <p:cTn id="24" dur="1" fill="hold">
                                          <p:stCondLst>
                                            <p:cond delay="0"/>
                                          </p:stCondLst>
                                        </p:cTn>
                                        <p:tgtEl>
                                          <p:spTgt spid="163"/>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grpId="1" nodeType="clickEffect">
                                  <p:stCondLst>
                                    <p:cond delay="0"/>
                                  </p:stCondLst>
                                  <p:childTnLst>
                                    <p:set>
                                      <p:cBhvr>
                                        <p:cTn id="28" dur="1" fill="hold">
                                          <p:stCondLst>
                                            <p:cond delay="0"/>
                                          </p:stCondLst>
                                        </p:cTn>
                                        <p:tgtEl>
                                          <p:spTgt spid="163"/>
                                        </p:tgtEl>
                                        <p:attrNameLst>
                                          <p:attrName>style.visibility</p:attrName>
                                        </p:attrNameLst>
                                      </p:cBhvr>
                                      <p:to>
                                        <p:strVal val="hidden"/>
                                      </p:to>
                                    </p:set>
                                  </p:childTnLst>
                                </p:cTn>
                              </p:par>
                              <p:par>
                                <p:cTn id="29" presetID="1" presetClass="entr" presetSubtype="0" fill="hold" grpId="0" nodeType="withEffect">
                                  <p:stCondLst>
                                    <p:cond delay="0"/>
                                  </p:stCondLst>
                                  <p:childTnLst>
                                    <p:set>
                                      <p:cBhvr>
                                        <p:cTn id="30" dur="1" fill="hold">
                                          <p:stCondLst>
                                            <p:cond delay="0"/>
                                          </p:stCondLst>
                                        </p:cTn>
                                        <p:tgtEl>
                                          <p:spTgt spid="16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grpId="1" nodeType="clickEffect">
                                  <p:stCondLst>
                                    <p:cond delay="0"/>
                                  </p:stCondLst>
                                  <p:childTnLst>
                                    <p:set>
                                      <p:cBhvr>
                                        <p:cTn id="34" dur="1" fill="hold">
                                          <p:stCondLst>
                                            <p:cond delay="0"/>
                                          </p:stCondLst>
                                        </p:cTn>
                                        <p:tgtEl>
                                          <p:spTgt spid="168"/>
                                        </p:tgtEl>
                                        <p:attrNameLst>
                                          <p:attrName>style.visibility</p:attrName>
                                        </p:attrNameLst>
                                      </p:cBhvr>
                                      <p:to>
                                        <p:strVal val="hidden"/>
                                      </p:to>
                                    </p:set>
                                  </p:childTnLst>
                                </p:cTn>
                              </p:par>
                              <p:par>
                                <p:cTn id="35" presetID="1" presetClass="entr" presetSubtype="0" fill="hold" grpId="0" nodeType="withEffect">
                                  <p:stCondLst>
                                    <p:cond delay="0"/>
                                  </p:stCondLst>
                                  <p:childTnLst>
                                    <p:set>
                                      <p:cBhvr>
                                        <p:cTn id="36" dur="1" fill="hold">
                                          <p:stCondLst>
                                            <p:cond delay="0"/>
                                          </p:stCondLst>
                                        </p:cTn>
                                        <p:tgtEl>
                                          <p:spTgt spid="275"/>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xit" presetSubtype="0" fill="hold" grpId="1" nodeType="clickEffect">
                                  <p:stCondLst>
                                    <p:cond delay="0"/>
                                  </p:stCondLst>
                                  <p:childTnLst>
                                    <p:set>
                                      <p:cBhvr>
                                        <p:cTn id="40" dur="1" fill="hold">
                                          <p:stCondLst>
                                            <p:cond delay="0"/>
                                          </p:stCondLst>
                                        </p:cTn>
                                        <p:tgtEl>
                                          <p:spTgt spid="275"/>
                                        </p:tgtEl>
                                        <p:attrNameLst>
                                          <p:attrName>style.visibility</p:attrName>
                                        </p:attrNameLst>
                                      </p:cBhvr>
                                      <p:to>
                                        <p:strVal val="hidden"/>
                                      </p:to>
                                    </p:set>
                                  </p:childTnLst>
                                </p:cTn>
                              </p:par>
                              <p:par>
                                <p:cTn id="41" presetID="1" presetClass="entr" presetSubtype="0" fill="hold" grpId="0" nodeType="withEffect">
                                  <p:stCondLst>
                                    <p:cond delay="0"/>
                                  </p:stCondLst>
                                  <p:childTnLst>
                                    <p:set>
                                      <p:cBhvr>
                                        <p:cTn id="42" dur="1" fill="hold">
                                          <p:stCondLst>
                                            <p:cond delay="0"/>
                                          </p:stCondLst>
                                        </p:cTn>
                                        <p:tgtEl>
                                          <p:spTgt spid="280"/>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xit" presetSubtype="0" fill="hold" grpId="1" nodeType="clickEffect">
                                  <p:stCondLst>
                                    <p:cond delay="0"/>
                                  </p:stCondLst>
                                  <p:childTnLst>
                                    <p:set>
                                      <p:cBhvr>
                                        <p:cTn id="46" dur="1" fill="hold">
                                          <p:stCondLst>
                                            <p:cond delay="0"/>
                                          </p:stCondLst>
                                        </p:cTn>
                                        <p:tgtEl>
                                          <p:spTgt spid="280"/>
                                        </p:tgtEl>
                                        <p:attrNameLst>
                                          <p:attrName>style.visibility</p:attrName>
                                        </p:attrNameLst>
                                      </p:cBhvr>
                                      <p:to>
                                        <p:strVal val="hidden"/>
                                      </p:to>
                                    </p:set>
                                  </p:childTnLst>
                                </p:cTn>
                              </p:par>
                              <p:par>
                                <p:cTn id="47" presetID="1" presetClass="entr" presetSubtype="0" fill="hold" grpId="0" nodeType="withEffect">
                                  <p:stCondLst>
                                    <p:cond delay="0"/>
                                  </p:stCondLst>
                                  <p:childTnLst>
                                    <p:set>
                                      <p:cBhvr>
                                        <p:cTn id="48" dur="1" fill="hold">
                                          <p:stCondLst>
                                            <p:cond delay="0"/>
                                          </p:stCondLst>
                                        </p:cTn>
                                        <p:tgtEl>
                                          <p:spTgt spid="285"/>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xit" presetSubtype="0" fill="hold" grpId="1" nodeType="clickEffect">
                                  <p:stCondLst>
                                    <p:cond delay="0"/>
                                  </p:stCondLst>
                                  <p:childTnLst>
                                    <p:set>
                                      <p:cBhvr>
                                        <p:cTn id="52" dur="1" fill="hold">
                                          <p:stCondLst>
                                            <p:cond delay="0"/>
                                          </p:stCondLst>
                                        </p:cTn>
                                        <p:tgtEl>
                                          <p:spTgt spid="285"/>
                                        </p:tgtEl>
                                        <p:attrNameLst>
                                          <p:attrName>style.visibility</p:attrName>
                                        </p:attrNameLst>
                                      </p:cBhvr>
                                      <p:to>
                                        <p:strVal val="hidden"/>
                                      </p:to>
                                    </p:set>
                                  </p:childTnLst>
                                </p:cTn>
                              </p:par>
                              <p:par>
                                <p:cTn id="53" presetID="1" presetClass="entr" presetSubtype="0" fill="hold" grpId="0" nodeType="withEffect">
                                  <p:stCondLst>
                                    <p:cond delay="0"/>
                                  </p:stCondLst>
                                  <p:childTnLst>
                                    <p:set>
                                      <p:cBhvr>
                                        <p:cTn id="54" dur="1" fill="hold">
                                          <p:stCondLst>
                                            <p:cond delay="0"/>
                                          </p:stCondLst>
                                        </p:cTn>
                                        <p:tgtEl>
                                          <p:spTgt spid="290"/>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xit" presetSubtype="0" fill="hold" grpId="1" nodeType="clickEffect">
                                  <p:stCondLst>
                                    <p:cond delay="0"/>
                                  </p:stCondLst>
                                  <p:childTnLst>
                                    <p:set>
                                      <p:cBhvr>
                                        <p:cTn id="58" dur="1" fill="hold">
                                          <p:stCondLst>
                                            <p:cond delay="0"/>
                                          </p:stCondLst>
                                        </p:cTn>
                                        <p:tgtEl>
                                          <p:spTgt spid="290"/>
                                        </p:tgtEl>
                                        <p:attrNameLst>
                                          <p:attrName>style.visibility</p:attrName>
                                        </p:attrNameLst>
                                      </p:cBhvr>
                                      <p:to>
                                        <p:strVal val="hidden"/>
                                      </p:to>
                                    </p:set>
                                  </p:childTnLst>
                                </p:cTn>
                              </p:par>
                              <p:par>
                                <p:cTn id="59" presetID="1" presetClass="entr" presetSubtype="0" fill="hold" grpId="0" nodeType="withEffect">
                                  <p:stCondLst>
                                    <p:cond delay="0"/>
                                  </p:stCondLst>
                                  <p:childTnLst>
                                    <p:set>
                                      <p:cBhvr>
                                        <p:cTn id="60" dur="1" fill="hold">
                                          <p:stCondLst>
                                            <p:cond delay="0"/>
                                          </p:stCondLst>
                                        </p:cTn>
                                        <p:tgtEl>
                                          <p:spTgt spid="295"/>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xit" presetSubtype="0" fill="hold" grpId="1" nodeType="clickEffect">
                                  <p:stCondLst>
                                    <p:cond delay="0"/>
                                  </p:stCondLst>
                                  <p:childTnLst>
                                    <p:set>
                                      <p:cBhvr>
                                        <p:cTn id="64" dur="1" fill="hold">
                                          <p:stCondLst>
                                            <p:cond delay="0"/>
                                          </p:stCondLst>
                                        </p:cTn>
                                        <p:tgtEl>
                                          <p:spTgt spid="295"/>
                                        </p:tgtEl>
                                        <p:attrNameLst>
                                          <p:attrName>style.visibility</p:attrName>
                                        </p:attrNameLst>
                                      </p:cBhvr>
                                      <p:to>
                                        <p:strVal val="hidden"/>
                                      </p:to>
                                    </p:set>
                                  </p:childTnLst>
                                </p:cTn>
                              </p:par>
                              <p:par>
                                <p:cTn id="65" presetID="1" presetClass="entr" presetSubtype="0" fill="hold" grpId="0" nodeType="withEffect">
                                  <p:stCondLst>
                                    <p:cond delay="0"/>
                                  </p:stCondLst>
                                  <p:childTnLst>
                                    <p:set>
                                      <p:cBhvr>
                                        <p:cTn id="66" dur="1" fill="hold">
                                          <p:stCondLst>
                                            <p:cond delay="0"/>
                                          </p:stCondLst>
                                        </p:cTn>
                                        <p:tgtEl>
                                          <p:spTgt spid="300"/>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xit" presetSubtype="0" fill="hold" grpId="1" nodeType="clickEffect">
                                  <p:stCondLst>
                                    <p:cond delay="0"/>
                                  </p:stCondLst>
                                  <p:childTnLst>
                                    <p:set>
                                      <p:cBhvr>
                                        <p:cTn id="70" dur="1" fill="hold">
                                          <p:stCondLst>
                                            <p:cond delay="0"/>
                                          </p:stCondLst>
                                        </p:cTn>
                                        <p:tgtEl>
                                          <p:spTgt spid="300"/>
                                        </p:tgtEl>
                                        <p:attrNameLst>
                                          <p:attrName>style.visibility</p:attrName>
                                        </p:attrNameLst>
                                      </p:cBhvr>
                                      <p:to>
                                        <p:strVal val="hidden"/>
                                      </p:to>
                                    </p:set>
                                  </p:childTnLst>
                                </p:cTn>
                              </p:par>
                              <p:par>
                                <p:cTn id="71" presetID="1" presetClass="entr" presetSubtype="0" fill="hold" grpId="0" nodeType="withEffect">
                                  <p:stCondLst>
                                    <p:cond delay="0"/>
                                  </p:stCondLst>
                                  <p:childTnLst>
                                    <p:set>
                                      <p:cBhvr>
                                        <p:cTn id="72" dur="1" fill="hold">
                                          <p:stCondLst>
                                            <p:cond delay="0"/>
                                          </p:stCondLst>
                                        </p:cTn>
                                        <p:tgtEl>
                                          <p:spTgt spid="305"/>
                                        </p:tgtEl>
                                        <p:attrNameLst>
                                          <p:attrName>style.visibility</p:attrName>
                                        </p:attrNameLst>
                                      </p:cBhvr>
                                      <p:to>
                                        <p:strVal val="visible"/>
                                      </p:to>
                                    </p:set>
                                  </p:childTnLst>
                                </p:cTn>
                              </p:par>
                            </p:childTnLst>
                          </p:cTn>
                        </p:par>
                      </p:childTnLst>
                    </p:cTn>
                  </p:par>
                  <p:par>
                    <p:cTn id="73" fill="hold">
                      <p:stCondLst>
                        <p:cond delay="indefinite"/>
                      </p:stCondLst>
                      <p:childTnLst>
                        <p:par>
                          <p:cTn id="74" fill="hold">
                            <p:stCondLst>
                              <p:cond delay="0"/>
                            </p:stCondLst>
                            <p:childTnLst>
                              <p:par>
                                <p:cTn id="75" presetID="1" presetClass="exit" presetSubtype="0" fill="hold" grpId="1" nodeType="clickEffect">
                                  <p:stCondLst>
                                    <p:cond delay="0"/>
                                  </p:stCondLst>
                                  <p:childTnLst>
                                    <p:set>
                                      <p:cBhvr>
                                        <p:cTn id="76" dur="1" fill="hold">
                                          <p:stCondLst>
                                            <p:cond delay="0"/>
                                          </p:stCondLst>
                                        </p:cTn>
                                        <p:tgtEl>
                                          <p:spTgt spid="305"/>
                                        </p:tgtEl>
                                        <p:attrNameLst>
                                          <p:attrName>style.visibility</p:attrName>
                                        </p:attrNameLst>
                                      </p:cBhvr>
                                      <p:to>
                                        <p:strVal val="hidden"/>
                                      </p:to>
                                    </p:set>
                                  </p:childTnLst>
                                </p:cTn>
                              </p:par>
                              <p:par>
                                <p:cTn id="77" presetID="1" presetClass="entr" presetSubtype="0" fill="hold" grpId="0" nodeType="withEffect">
                                  <p:stCondLst>
                                    <p:cond delay="0"/>
                                  </p:stCondLst>
                                  <p:childTnLst>
                                    <p:set>
                                      <p:cBhvr>
                                        <p:cTn id="78" dur="1" fill="hold">
                                          <p:stCondLst>
                                            <p:cond delay="0"/>
                                          </p:stCondLst>
                                        </p:cTn>
                                        <p:tgtEl>
                                          <p:spTgt spid="310"/>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xit" presetSubtype="0" fill="hold" grpId="1" nodeType="clickEffect">
                                  <p:stCondLst>
                                    <p:cond delay="0"/>
                                  </p:stCondLst>
                                  <p:childTnLst>
                                    <p:set>
                                      <p:cBhvr>
                                        <p:cTn id="82" dur="1" fill="hold">
                                          <p:stCondLst>
                                            <p:cond delay="0"/>
                                          </p:stCondLst>
                                        </p:cTn>
                                        <p:tgtEl>
                                          <p:spTgt spid="310"/>
                                        </p:tgtEl>
                                        <p:attrNameLst>
                                          <p:attrName>style.visibility</p:attrName>
                                        </p:attrNameLst>
                                      </p:cBhvr>
                                      <p:to>
                                        <p:strVal val="hidden"/>
                                      </p:to>
                                    </p:set>
                                  </p:childTnLst>
                                </p:cTn>
                              </p:par>
                              <p:par>
                                <p:cTn id="83" presetID="1" presetClass="entr" presetSubtype="0" fill="hold" grpId="0" nodeType="withEffect">
                                  <p:stCondLst>
                                    <p:cond delay="0"/>
                                  </p:stCondLst>
                                  <p:childTnLst>
                                    <p:set>
                                      <p:cBhvr>
                                        <p:cTn id="84" dur="1" fill="hold">
                                          <p:stCondLst>
                                            <p:cond delay="0"/>
                                          </p:stCondLst>
                                        </p:cTn>
                                        <p:tgtEl>
                                          <p:spTgt spid="315"/>
                                        </p:tgtEl>
                                        <p:attrNameLst>
                                          <p:attrName>style.visibility</p:attrName>
                                        </p:attrNameLst>
                                      </p:cBhvr>
                                      <p:to>
                                        <p:strVal val="visible"/>
                                      </p:to>
                                    </p:set>
                                  </p:childTnLst>
                                </p:cTn>
                              </p:par>
                            </p:childTnLst>
                          </p:cTn>
                        </p:par>
                      </p:childTnLst>
                    </p:cTn>
                  </p:par>
                  <p:par>
                    <p:cTn id="85" fill="hold">
                      <p:stCondLst>
                        <p:cond delay="indefinite"/>
                      </p:stCondLst>
                      <p:childTnLst>
                        <p:par>
                          <p:cTn id="86" fill="hold">
                            <p:stCondLst>
                              <p:cond delay="0"/>
                            </p:stCondLst>
                            <p:childTnLst>
                              <p:par>
                                <p:cTn id="87" presetID="1" presetClass="exit" presetSubtype="0" fill="hold" grpId="1" nodeType="clickEffect">
                                  <p:stCondLst>
                                    <p:cond delay="0"/>
                                  </p:stCondLst>
                                  <p:childTnLst>
                                    <p:set>
                                      <p:cBhvr>
                                        <p:cTn id="88" dur="1" fill="hold">
                                          <p:stCondLst>
                                            <p:cond delay="0"/>
                                          </p:stCondLst>
                                        </p:cTn>
                                        <p:tgtEl>
                                          <p:spTgt spid="315"/>
                                        </p:tgtEl>
                                        <p:attrNameLst>
                                          <p:attrName>style.visibility</p:attrName>
                                        </p:attrNameLst>
                                      </p:cBhvr>
                                      <p:to>
                                        <p:strVal val="hidden"/>
                                      </p:to>
                                    </p:set>
                                  </p:childTnLst>
                                </p:cTn>
                              </p:par>
                              <p:par>
                                <p:cTn id="89" presetID="1" presetClass="entr" presetSubtype="0" fill="hold" grpId="0" nodeType="withEffect">
                                  <p:stCondLst>
                                    <p:cond delay="0"/>
                                  </p:stCondLst>
                                  <p:childTnLst>
                                    <p:set>
                                      <p:cBhvr>
                                        <p:cTn id="90" dur="1" fill="hold">
                                          <p:stCondLst>
                                            <p:cond delay="0"/>
                                          </p:stCondLst>
                                        </p:cTn>
                                        <p:tgtEl>
                                          <p:spTgt spid="320"/>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1" presetClass="exit" presetSubtype="0" fill="hold" grpId="1" nodeType="clickEffect">
                                  <p:stCondLst>
                                    <p:cond delay="0"/>
                                  </p:stCondLst>
                                  <p:childTnLst>
                                    <p:set>
                                      <p:cBhvr>
                                        <p:cTn id="94" dur="1" fill="hold">
                                          <p:stCondLst>
                                            <p:cond delay="0"/>
                                          </p:stCondLst>
                                        </p:cTn>
                                        <p:tgtEl>
                                          <p:spTgt spid="320"/>
                                        </p:tgtEl>
                                        <p:attrNameLst>
                                          <p:attrName>style.visibility</p:attrName>
                                        </p:attrNameLst>
                                      </p:cBhvr>
                                      <p:to>
                                        <p:strVal val="hidden"/>
                                      </p:to>
                                    </p:set>
                                  </p:childTnLst>
                                </p:cTn>
                              </p:par>
                              <p:par>
                                <p:cTn id="95" presetID="1" presetClass="entr" presetSubtype="0" fill="hold" grpId="0" nodeType="withEffect">
                                  <p:stCondLst>
                                    <p:cond delay="0"/>
                                  </p:stCondLst>
                                  <p:childTnLst>
                                    <p:set>
                                      <p:cBhvr>
                                        <p:cTn id="96" dur="1" fill="hold">
                                          <p:stCondLst>
                                            <p:cond delay="0"/>
                                          </p:stCondLst>
                                        </p:cTn>
                                        <p:tgtEl>
                                          <p:spTgt spid="325"/>
                                        </p:tgtEl>
                                        <p:attrNameLst>
                                          <p:attrName>style.visibility</p:attrName>
                                        </p:attrNameLst>
                                      </p:cBhvr>
                                      <p:to>
                                        <p:strVal val="visible"/>
                                      </p:to>
                                    </p:set>
                                  </p:childTnLst>
                                </p:cTn>
                              </p:par>
                            </p:childTnLst>
                          </p:cTn>
                        </p:par>
                      </p:childTnLst>
                    </p:cTn>
                  </p:par>
                  <p:par>
                    <p:cTn id="97" fill="hold">
                      <p:stCondLst>
                        <p:cond delay="indefinite"/>
                      </p:stCondLst>
                      <p:childTnLst>
                        <p:par>
                          <p:cTn id="98" fill="hold">
                            <p:stCondLst>
                              <p:cond delay="0"/>
                            </p:stCondLst>
                            <p:childTnLst>
                              <p:par>
                                <p:cTn id="99" presetID="1" presetClass="exit" presetSubtype="0" fill="hold" grpId="1" nodeType="clickEffect">
                                  <p:stCondLst>
                                    <p:cond delay="0"/>
                                  </p:stCondLst>
                                  <p:childTnLst>
                                    <p:set>
                                      <p:cBhvr>
                                        <p:cTn id="100" dur="1" fill="hold">
                                          <p:stCondLst>
                                            <p:cond delay="0"/>
                                          </p:stCondLst>
                                        </p:cTn>
                                        <p:tgtEl>
                                          <p:spTgt spid="325"/>
                                        </p:tgtEl>
                                        <p:attrNameLst>
                                          <p:attrName>style.visibility</p:attrName>
                                        </p:attrNameLst>
                                      </p:cBhvr>
                                      <p:to>
                                        <p:strVal val="hidden"/>
                                      </p:to>
                                    </p:set>
                                  </p:childTnLst>
                                </p:cTn>
                              </p:par>
                              <p:par>
                                <p:cTn id="101" presetID="1" presetClass="entr" presetSubtype="0" fill="hold" grpId="0" nodeType="withEffect">
                                  <p:stCondLst>
                                    <p:cond delay="0"/>
                                  </p:stCondLst>
                                  <p:childTnLst>
                                    <p:set>
                                      <p:cBhvr>
                                        <p:cTn id="102" dur="1" fill="hold">
                                          <p:stCondLst>
                                            <p:cond delay="0"/>
                                          </p:stCondLst>
                                        </p:cTn>
                                        <p:tgtEl>
                                          <p:spTgt spid="340"/>
                                        </p:tgtEl>
                                        <p:attrNameLst>
                                          <p:attrName>style.visibility</p:attrName>
                                        </p:attrNameLst>
                                      </p:cBhvr>
                                      <p:to>
                                        <p:strVal val="visible"/>
                                      </p:to>
                                    </p:set>
                                  </p:childTnLst>
                                </p:cTn>
                              </p:par>
                            </p:childTnLst>
                          </p:cTn>
                        </p:par>
                      </p:childTnLst>
                    </p:cTn>
                  </p:par>
                  <p:par>
                    <p:cTn id="103" fill="hold">
                      <p:stCondLst>
                        <p:cond delay="indefinite"/>
                      </p:stCondLst>
                      <p:childTnLst>
                        <p:par>
                          <p:cTn id="104" fill="hold">
                            <p:stCondLst>
                              <p:cond delay="0"/>
                            </p:stCondLst>
                            <p:childTnLst>
                              <p:par>
                                <p:cTn id="105" presetID="1" presetClass="exit" presetSubtype="0" fill="hold" grpId="1" nodeType="clickEffect">
                                  <p:stCondLst>
                                    <p:cond delay="0"/>
                                  </p:stCondLst>
                                  <p:childTnLst>
                                    <p:set>
                                      <p:cBhvr>
                                        <p:cTn id="106" dur="1" fill="hold">
                                          <p:stCondLst>
                                            <p:cond delay="0"/>
                                          </p:stCondLst>
                                        </p:cTn>
                                        <p:tgtEl>
                                          <p:spTgt spid="340"/>
                                        </p:tgtEl>
                                        <p:attrNameLst>
                                          <p:attrName>style.visibility</p:attrName>
                                        </p:attrNameLst>
                                      </p:cBhvr>
                                      <p:to>
                                        <p:strVal val="hidden"/>
                                      </p:to>
                                    </p:set>
                                  </p:childTnLst>
                                </p:cTn>
                              </p:par>
                              <p:par>
                                <p:cTn id="107" presetID="1" presetClass="entr" presetSubtype="0" fill="hold" grpId="0" nodeType="withEffect">
                                  <p:stCondLst>
                                    <p:cond delay="0"/>
                                  </p:stCondLst>
                                  <p:childTnLst>
                                    <p:set>
                                      <p:cBhvr>
                                        <p:cTn id="108" dur="1" fill="hold">
                                          <p:stCondLst>
                                            <p:cond delay="0"/>
                                          </p:stCondLst>
                                        </p:cTn>
                                        <p:tgtEl>
                                          <p:spTgt spid="345"/>
                                        </p:tgtEl>
                                        <p:attrNameLst>
                                          <p:attrName>style.visibility</p:attrName>
                                        </p:attrNameLst>
                                      </p:cBhvr>
                                      <p:to>
                                        <p:strVal val="visible"/>
                                      </p:to>
                                    </p:set>
                                  </p:childTnLst>
                                </p:cTn>
                              </p:par>
                            </p:childTnLst>
                          </p:cTn>
                        </p:par>
                      </p:childTnLst>
                    </p:cTn>
                  </p:par>
                  <p:par>
                    <p:cTn id="109" fill="hold">
                      <p:stCondLst>
                        <p:cond delay="indefinite"/>
                      </p:stCondLst>
                      <p:childTnLst>
                        <p:par>
                          <p:cTn id="110" fill="hold">
                            <p:stCondLst>
                              <p:cond delay="0"/>
                            </p:stCondLst>
                            <p:childTnLst>
                              <p:par>
                                <p:cTn id="111" presetID="1" presetClass="exit" presetSubtype="0" fill="hold" grpId="1" nodeType="clickEffect">
                                  <p:stCondLst>
                                    <p:cond delay="0"/>
                                  </p:stCondLst>
                                  <p:childTnLst>
                                    <p:set>
                                      <p:cBhvr>
                                        <p:cTn id="112" dur="1" fill="hold">
                                          <p:stCondLst>
                                            <p:cond delay="0"/>
                                          </p:stCondLst>
                                        </p:cTn>
                                        <p:tgtEl>
                                          <p:spTgt spid="345"/>
                                        </p:tgtEl>
                                        <p:attrNameLst>
                                          <p:attrName>style.visibility</p:attrName>
                                        </p:attrNameLst>
                                      </p:cBhvr>
                                      <p:to>
                                        <p:strVal val="hidden"/>
                                      </p:to>
                                    </p:set>
                                  </p:childTnLst>
                                </p:cTn>
                              </p:par>
                              <p:par>
                                <p:cTn id="113" presetID="1" presetClass="entr" presetSubtype="0" fill="hold" grpId="0" nodeType="withEffect">
                                  <p:stCondLst>
                                    <p:cond delay="0"/>
                                  </p:stCondLst>
                                  <p:childTnLst>
                                    <p:set>
                                      <p:cBhvr>
                                        <p:cTn id="114" dur="1" fill="hold">
                                          <p:stCondLst>
                                            <p:cond delay="0"/>
                                          </p:stCondLst>
                                        </p:cTn>
                                        <p:tgtEl>
                                          <p:spTgt spid="350"/>
                                        </p:tgtEl>
                                        <p:attrNameLst>
                                          <p:attrName>style.visibility</p:attrName>
                                        </p:attrNameLst>
                                      </p:cBhvr>
                                      <p:to>
                                        <p:strVal val="visible"/>
                                      </p:to>
                                    </p:set>
                                  </p:childTnLst>
                                </p:cTn>
                              </p:par>
                            </p:childTnLst>
                          </p:cTn>
                        </p:par>
                      </p:childTnLst>
                    </p:cTn>
                  </p:par>
                  <p:par>
                    <p:cTn id="115" fill="hold">
                      <p:stCondLst>
                        <p:cond delay="indefinite"/>
                      </p:stCondLst>
                      <p:childTnLst>
                        <p:par>
                          <p:cTn id="116" fill="hold">
                            <p:stCondLst>
                              <p:cond delay="0"/>
                            </p:stCondLst>
                            <p:childTnLst>
                              <p:par>
                                <p:cTn id="117" presetID="1" presetClass="exit" presetSubtype="0" fill="hold" grpId="1" nodeType="clickEffect">
                                  <p:stCondLst>
                                    <p:cond delay="0"/>
                                  </p:stCondLst>
                                  <p:childTnLst>
                                    <p:set>
                                      <p:cBhvr>
                                        <p:cTn id="118" dur="1" fill="hold">
                                          <p:stCondLst>
                                            <p:cond delay="0"/>
                                          </p:stCondLst>
                                        </p:cTn>
                                        <p:tgtEl>
                                          <p:spTgt spid="350"/>
                                        </p:tgtEl>
                                        <p:attrNameLst>
                                          <p:attrName>style.visibility</p:attrName>
                                        </p:attrNameLst>
                                      </p:cBhvr>
                                      <p:to>
                                        <p:strVal val="hidden"/>
                                      </p:to>
                                    </p:set>
                                  </p:childTnLst>
                                </p:cTn>
                              </p:par>
                              <p:par>
                                <p:cTn id="119" presetID="1" presetClass="entr" presetSubtype="0" fill="hold" grpId="0" nodeType="withEffect">
                                  <p:stCondLst>
                                    <p:cond delay="0"/>
                                  </p:stCondLst>
                                  <p:childTnLst>
                                    <p:set>
                                      <p:cBhvr>
                                        <p:cTn id="120" dur="1" fill="hold">
                                          <p:stCondLst>
                                            <p:cond delay="0"/>
                                          </p:stCondLst>
                                        </p:cTn>
                                        <p:tgtEl>
                                          <p:spTgt spid="355"/>
                                        </p:tgtEl>
                                        <p:attrNameLst>
                                          <p:attrName>style.visibility</p:attrName>
                                        </p:attrNameLst>
                                      </p:cBhvr>
                                      <p:to>
                                        <p:strVal val="visible"/>
                                      </p:to>
                                    </p:set>
                                  </p:childTnLst>
                                </p:cTn>
                              </p:par>
                            </p:childTnLst>
                          </p:cTn>
                        </p:par>
                      </p:childTnLst>
                    </p:cTn>
                  </p:par>
                  <p:par>
                    <p:cTn id="121" fill="hold">
                      <p:stCondLst>
                        <p:cond delay="indefinite"/>
                      </p:stCondLst>
                      <p:childTnLst>
                        <p:par>
                          <p:cTn id="122" fill="hold">
                            <p:stCondLst>
                              <p:cond delay="0"/>
                            </p:stCondLst>
                            <p:childTnLst>
                              <p:par>
                                <p:cTn id="123" presetID="1" presetClass="exit" presetSubtype="0" fill="hold" grpId="1" nodeType="clickEffect">
                                  <p:stCondLst>
                                    <p:cond delay="0"/>
                                  </p:stCondLst>
                                  <p:childTnLst>
                                    <p:set>
                                      <p:cBhvr>
                                        <p:cTn id="124" dur="1" fill="hold">
                                          <p:stCondLst>
                                            <p:cond delay="0"/>
                                          </p:stCondLst>
                                        </p:cTn>
                                        <p:tgtEl>
                                          <p:spTgt spid="35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8" grpId="0" animBg="1"/>
      <p:bldP spid="148" grpId="1" animBg="1"/>
      <p:bldP spid="158" grpId="0" animBg="1"/>
      <p:bldP spid="158" grpId="1" animBg="1"/>
      <p:bldP spid="168" grpId="0" animBg="1"/>
      <p:bldP spid="168" grpId="1" animBg="1"/>
      <p:bldP spid="280" grpId="0" animBg="1"/>
      <p:bldP spid="280" grpId="1" animBg="1"/>
      <p:bldP spid="153" grpId="0" animBg="1"/>
      <p:bldP spid="153" grpId="1" animBg="1"/>
      <p:bldP spid="163" grpId="0" animBg="1"/>
      <p:bldP spid="163" grpId="1" animBg="1"/>
      <p:bldP spid="275" grpId="0" animBg="1"/>
      <p:bldP spid="275" grpId="1" animBg="1"/>
      <p:bldP spid="285" grpId="0" animBg="1"/>
      <p:bldP spid="285" grpId="1" animBg="1"/>
      <p:bldP spid="290" grpId="0" animBg="1"/>
      <p:bldP spid="290" grpId="1" animBg="1"/>
      <p:bldP spid="300" grpId="0" animBg="1"/>
      <p:bldP spid="300" grpId="1" animBg="1"/>
      <p:bldP spid="310" grpId="0" animBg="1"/>
      <p:bldP spid="310" grpId="1" animBg="1"/>
      <p:bldP spid="320" grpId="0" animBg="1"/>
      <p:bldP spid="320" grpId="1" animBg="1"/>
      <p:bldP spid="340" grpId="0" animBg="1"/>
      <p:bldP spid="340" grpId="1" animBg="1"/>
      <p:bldP spid="350" grpId="0" animBg="1"/>
      <p:bldP spid="350" grpId="1" animBg="1"/>
      <p:bldP spid="295" grpId="0" animBg="1"/>
      <p:bldP spid="295" grpId="1" animBg="1"/>
      <p:bldP spid="305" grpId="0" animBg="1"/>
      <p:bldP spid="305" grpId="1" animBg="1"/>
      <p:bldP spid="315" grpId="0" animBg="1"/>
      <p:bldP spid="315" grpId="1" animBg="1"/>
      <p:bldP spid="325" grpId="0" animBg="1"/>
      <p:bldP spid="325" grpId="1" animBg="1"/>
      <p:bldP spid="345" grpId="0" animBg="1"/>
      <p:bldP spid="345" grpId="1" animBg="1"/>
      <p:bldP spid="355" grpId="0" animBg="1"/>
      <p:bldP spid="355" grpId="1"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 name="Rectangle 152">
            <a:extLst>
              <a:ext uri="{FF2B5EF4-FFF2-40B4-BE49-F238E27FC236}">
                <a16:creationId xmlns:a16="http://schemas.microsoft.com/office/drawing/2014/main" id="{538DBA11-4005-4A84-9551-C127A54FA46E}"/>
              </a:ext>
            </a:extLst>
          </p:cNvPr>
          <p:cNvSpPr/>
          <p:nvPr/>
        </p:nvSpPr>
        <p:spPr bwMode="auto">
          <a:xfrm>
            <a:off x="5158248" y="1562066"/>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sp>
        <p:nvSpPr>
          <p:cNvPr id="163" name="Rectangle 162">
            <a:extLst>
              <a:ext uri="{FF2B5EF4-FFF2-40B4-BE49-F238E27FC236}">
                <a16:creationId xmlns:a16="http://schemas.microsoft.com/office/drawing/2014/main" id="{CCC8A529-E589-4D10-B70D-9141B347E9BF}"/>
              </a:ext>
            </a:extLst>
          </p:cNvPr>
          <p:cNvSpPr/>
          <p:nvPr/>
        </p:nvSpPr>
        <p:spPr bwMode="auto">
          <a:xfrm>
            <a:off x="5158248" y="2010866"/>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sp>
        <p:nvSpPr>
          <p:cNvPr id="275" name="Rectangle 274">
            <a:extLst>
              <a:ext uri="{FF2B5EF4-FFF2-40B4-BE49-F238E27FC236}">
                <a16:creationId xmlns:a16="http://schemas.microsoft.com/office/drawing/2014/main" id="{11BCDC5F-650A-498F-8EF3-85DEFCA367B4}"/>
              </a:ext>
            </a:extLst>
          </p:cNvPr>
          <p:cNvSpPr/>
          <p:nvPr/>
        </p:nvSpPr>
        <p:spPr bwMode="auto">
          <a:xfrm>
            <a:off x="5158248" y="2460919"/>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sp>
        <p:nvSpPr>
          <p:cNvPr id="285" name="Rectangle 284">
            <a:extLst>
              <a:ext uri="{FF2B5EF4-FFF2-40B4-BE49-F238E27FC236}">
                <a16:creationId xmlns:a16="http://schemas.microsoft.com/office/drawing/2014/main" id="{10AE5F70-96B3-40F4-B49B-A88E2643B0A1}"/>
              </a:ext>
            </a:extLst>
          </p:cNvPr>
          <p:cNvSpPr/>
          <p:nvPr/>
        </p:nvSpPr>
        <p:spPr bwMode="auto">
          <a:xfrm>
            <a:off x="5158248" y="2910398"/>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sp>
        <p:nvSpPr>
          <p:cNvPr id="295" name="Rectangle 294">
            <a:extLst>
              <a:ext uri="{FF2B5EF4-FFF2-40B4-BE49-F238E27FC236}">
                <a16:creationId xmlns:a16="http://schemas.microsoft.com/office/drawing/2014/main" id="{57752327-5796-4C2C-A09E-851ADC7CE8C0}"/>
              </a:ext>
            </a:extLst>
          </p:cNvPr>
          <p:cNvSpPr/>
          <p:nvPr/>
        </p:nvSpPr>
        <p:spPr bwMode="auto">
          <a:xfrm>
            <a:off x="5158248" y="3354550"/>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sp>
        <p:nvSpPr>
          <p:cNvPr id="305" name="Rectangle 304">
            <a:extLst>
              <a:ext uri="{FF2B5EF4-FFF2-40B4-BE49-F238E27FC236}">
                <a16:creationId xmlns:a16="http://schemas.microsoft.com/office/drawing/2014/main" id="{6CECEDA4-EA50-4AB6-8A15-195B2162ACAC}"/>
              </a:ext>
            </a:extLst>
          </p:cNvPr>
          <p:cNvSpPr/>
          <p:nvPr/>
        </p:nvSpPr>
        <p:spPr bwMode="auto">
          <a:xfrm>
            <a:off x="5158248" y="3803165"/>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sp>
        <p:nvSpPr>
          <p:cNvPr id="315" name="Rectangle 314">
            <a:extLst>
              <a:ext uri="{FF2B5EF4-FFF2-40B4-BE49-F238E27FC236}">
                <a16:creationId xmlns:a16="http://schemas.microsoft.com/office/drawing/2014/main" id="{D65AE1AB-A811-4B00-A707-D9752BEC07A2}"/>
              </a:ext>
            </a:extLst>
          </p:cNvPr>
          <p:cNvSpPr/>
          <p:nvPr/>
        </p:nvSpPr>
        <p:spPr bwMode="auto">
          <a:xfrm>
            <a:off x="5158248" y="4256820"/>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sp>
        <p:nvSpPr>
          <p:cNvPr id="325" name="Rectangle 324">
            <a:extLst>
              <a:ext uri="{FF2B5EF4-FFF2-40B4-BE49-F238E27FC236}">
                <a16:creationId xmlns:a16="http://schemas.microsoft.com/office/drawing/2014/main" id="{FC04F155-FCA0-4039-B802-3FFE89CF9391}"/>
              </a:ext>
            </a:extLst>
          </p:cNvPr>
          <p:cNvSpPr/>
          <p:nvPr/>
        </p:nvSpPr>
        <p:spPr bwMode="auto">
          <a:xfrm>
            <a:off x="5158248" y="4705754"/>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sp>
        <p:nvSpPr>
          <p:cNvPr id="345" name="Rectangle 344">
            <a:extLst>
              <a:ext uri="{FF2B5EF4-FFF2-40B4-BE49-F238E27FC236}">
                <a16:creationId xmlns:a16="http://schemas.microsoft.com/office/drawing/2014/main" id="{404E5E3D-C06C-4C24-B8D6-40173B8E962D}"/>
              </a:ext>
            </a:extLst>
          </p:cNvPr>
          <p:cNvSpPr/>
          <p:nvPr/>
        </p:nvSpPr>
        <p:spPr bwMode="auto">
          <a:xfrm>
            <a:off x="5158248" y="5156314"/>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sp>
        <p:nvSpPr>
          <p:cNvPr id="355" name="Rectangle 354">
            <a:extLst>
              <a:ext uri="{FF2B5EF4-FFF2-40B4-BE49-F238E27FC236}">
                <a16:creationId xmlns:a16="http://schemas.microsoft.com/office/drawing/2014/main" id="{D325DACE-E265-49C4-9910-D6CA7513B97D}"/>
              </a:ext>
            </a:extLst>
          </p:cNvPr>
          <p:cNvSpPr/>
          <p:nvPr/>
        </p:nvSpPr>
        <p:spPr bwMode="auto">
          <a:xfrm>
            <a:off x="5158248" y="5602321"/>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sp>
        <p:nvSpPr>
          <p:cNvPr id="3" name="Title 2">
            <a:extLst>
              <a:ext uri="{FF2B5EF4-FFF2-40B4-BE49-F238E27FC236}">
                <a16:creationId xmlns:a16="http://schemas.microsoft.com/office/drawing/2014/main" id="{A387FC18-9126-4995-B93C-3774E9182D36}"/>
              </a:ext>
            </a:extLst>
          </p:cNvPr>
          <p:cNvSpPr>
            <a:spLocks noGrp="1"/>
          </p:cNvSpPr>
          <p:nvPr>
            <p:ph type="title"/>
          </p:nvPr>
        </p:nvSpPr>
        <p:spPr/>
        <p:txBody>
          <a:bodyPr/>
          <a:lstStyle/>
          <a:p>
            <a:r>
              <a:rPr lang="en-GB" dirty="0"/>
              <a:t>1NF-2 Count forwards and backwards in multiples of 2, 5 and 10</a:t>
            </a:r>
          </a:p>
        </p:txBody>
      </p:sp>
      <p:grpSp>
        <p:nvGrpSpPr>
          <p:cNvPr id="7" name="Group 6">
            <a:extLst>
              <a:ext uri="{FF2B5EF4-FFF2-40B4-BE49-F238E27FC236}">
                <a16:creationId xmlns:a16="http://schemas.microsoft.com/office/drawing/2014/main" id="{30DF46D0-2618-4F5C-B81C-1B8528A62A21}"/>
              </a:ext>
            </a:extLst>
          </p:cNvPr>
          <p:cNvGrpSpPr/>
          <p:nvPr/>
        </p:nvGrpSpPr>
        <p:grpSpPr>
          <a:xfrm>
            <a:off x="1095804" y="1550914"/>
            <a:ext cx="4508879" cy="4499619"/>
            <a:chOff x="1095804" y="1550914"/>
            <a:chExt cx="4508879" cy="4499619"/>
          </a:xfrm>
        </p:grpSpPr>
        <p:grpSp>
          <p:nvGrpSpPr>
            <p:cNvPr id="44" name="Group 43">
              <a:extLst>
                <a:ext uri="{FF2B5EF4-FFF2-40B4-BE49-F238E27FC236}">
                  <a16:creationId xmlns:a16="http://schemas.microsoft.com/office/drawing/2014/main" id="{790E2A57-A83C-4A9D-AE7B-DA81D5D52D09}"/>
                </a:ext>
              </a:extLst>
            </p:cNvPr>
            <p:cNvGrpSpPr/>
            <p:nvPr/>
          </p:nvGrpSpPr>
          <p:grpSpPr>
            <a:xfrm>
              <a:off x="1102158" y="1550914"/>
              <a:ext cx="4499620" cy="4499619"/>
              <a:chOff x="3575720" y="1124744"/>
              <a:chExt cx="4968552" cy="4968552"/>
            </a:xfrm>
          </p:grpSpPr>
          <p:cxnSp>
            <p:nvCxnSpPr>
              <p:cNvPr id="21" name="Straight Connector 20">
                <a:extLst>
                  <a:ext uri="{FF2B5EF4-FFF2-40B4-BE49-F238E27FC236}">
                    <a16:creationId xmlns:a16="http://schemas.microsoft.com/office/drawing/2014/main" id="{4F360A9C-1EF1-42E3-9B26-63134EBFD0E5}"/>
                  </a:ext>
                </a:extLst>
              </p:cNvPr>
              <p:cNvCxnSpPr>
                <a:cxnSpLocks/>
              </p:cNvCxnSpPr>
              <p:nvPr/>
            </p:nvCxnSpPr>
            <p:spPr bwMode="auto">
              <a:xfrm>
                <a:off x="3575720"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23" name="Straight Connector 22">
                <a:extLst>
                  <a:ext uri="{FF2B5EF4-FFF2-40B4-BE49-F238E27FC236}">
                    <a16:creationId xmlns:a16="http://schemas.microsoft.com/office/drawing/2014/main" id="{6B218712-C0CC-4DDD-8C6D-DCDD742E6AB3}"/>
                  </a:ext>
                </a:extLst>
              </p:cNvPr>
              <p:cNvCxnSpPr>
                <a:cxnSpLocks/>
              </p:cNvCxnSpPr>
              <p:nvPr/>
            </p:nvCxnSpPr>
            <p:spPr bwMode="auto">
              <a:xfrm>
                <a:off x="4072575"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24" name="Straight Connector 23">
                <a:extLst>
                  <a:ext uri="{FF2B5EF4-FFF2-40B4-BE49-F238E27FC236}">
                    <a16:creationId xmlns:a16="http://schemas.microsoft.com/office/drawing/2014/main" id="{C347A3FE-4B3B-4D75-BF15-45E769E68FB1}"/>
                  </a:ext>
                </a:extLst>
              </p:cNvPr>
              <p:cNvCxnSpPr>
                <a:cxnSpLocks/>
              </p:cNvCxnSpPr>
              <p:nvPr/>
            </p:nvCxnSpPr>
            <p:spPr bwMode="auto">
              <a:xfrm>
                <a:off x="4569430"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25" name="Straight Connector 24">
                <a:extLst>
                  <a:ext uri="{FF2B5EF4-FFF2-40B4-BE49-F238E27FC236}">
                    <a16:creationId xmlns:a16="http://schemas.microsoft.com/office/drawing/2014/main" id="{E23441D3-6CB5-4206-8B25-01B593A725EE}"/>
                  </a:ext>
                </a:extLst>
              </p:cNvPr>
              <p:cNvCxnSpPr>
                <a:cxnSpLocks/>
              </p:cNvCxnSpPr>
              <p:nvPr/>
            </p:nvCxnSpPr>
            <p:spPr bwMode="auto">
              <a:xfrm>
                <a:off x="5066285"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26" name="Straight Connector 25">
                <a:extLst>
                  <a:ext uri="{FF2B5EF4-FFF2-40B4-BE49-F238E27FC236}">
                    <a16:creationId xmlns:a16="http://schemas.microsoft.com/office/drawing/2014/main" id="{F1F55105-3D9D-4D97-A6EF-BD14100D9B4C}"/>
                  </a:ext>
                </a:extLst>
              </p:cNvPr>
              <p:cNvCxnSpPr>
                <a:cxnSpLocks/>
              </p:cNvCxnSpPr>
              <p:nvPr/>
            </p:nvCxnSpPr>
            <p:spPr bwMode="auto">
              <a:xfrm>
                <a:off x="5563140"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27" name="Straight Connector 26">
                <a:extLst>
                  <a:ext uri="{FF2B5EF4-FFF2-40B4-BE49-F238E27FC236}">
                    <a16:creationId xmlns:a16="http://schemas.microsoft.com/office/drawing/2014/main" id="{C45C28AB-E2A7-43C8-9A96-F22A13A12776}"/>
                  </a:ext>
                </a:extLst>
              </p:cNvPr>
              <p:cNvCxnSpPr>
                <a:cxnSpLocks/>
              </p:cNvCxnSpPr>
              <p:nvPr/>
            </p:nvCxnSpPr>
            <p:spPr bwMode="auto">
              <a:xfrm>
                <a:off x="6059995"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28" name="Straight Connector 27">
                <a:extLst>
                  <a:ext uri="{FF2B5EF4-FFF2-40B4-BE49-F238E27FC236}">
                    <a16:creationId xmlns:a16="http://schemas.microsoft.com/office/drawing/2014/main" id="{11858335-A491-44DA-B5F1-3FFF003974E5}"/>
                  </a:ext>
                </a:extLst>
              </p:cNvPr>
              <p:cNvCxnSpPr>
                <a:cxnSpLocks/>
              </p:cNvCxnSpPr>
              <p:nvPr/>
            </p:nvCxnSpPr>
            <p:spPr bwMode="auto">
              <a:xfrm>
                <a:off x="6556850"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29" name="Straight Connector 28">
                <a:extLst>
                  <a:ext uri="{FF2B5EF4-FFF2-40B4-BE49-F238E27FC236}">
                    <a16:creationId xmlns:a16="http://schemas.microsoft.com/office/drawing/2014/main" id="{98A095DD-D982-406A-884A-AD284030E011}"/>
                  </a:ext>
                </a:extLst>
              </p:cNvPr>
              <p:cNvCxnSpPr>
                <a:cxnSpLocks/>
              </p:cNvCxnSpPr>
              <p:nvPr/>
            </p:nvCxnSpPr>
            <p:spPr bwMode="auto">
              <a:xfrm>
                <a:off x="7053705"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30" name="Straight Connector 29">
                <a:extLst>
                  <a:ext uri="{FF2B5EF4-FFF2-40B4-BE49-F238E27FC236}">
                    <a16:creationId xmlns:a16="http://schemas.microsoft.com/office/drawing/2014/main" id="{584FBC8E-7358-4FAD-8F35-F5027E81EB7D}"/>
                  </a:ext>
                </a:extLst>
              </p:cNvPr>
              <p:cNvCxnSpPr>
                <a:cxnSpLocks/>
              </p:cNvCxnSpPr>
              <p:nvPr/>
            </p:nvCxnSpPr>
            <p:spPr bwMode="auto">
              <a:xfrm>
                <a:off x="7550560"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31" name="Straight Connector 30">
                <a:extLst>
                  <a:ext uri="{FF2B5EF4-FFF2-40B4-BE49-F238E27FC236}">
                    <a16:creationId xmlns:a16="http://schemas.microsoft.com/office/drawing/2014/main" id="{BBEF5B96-3ACC-46E1-8D5E-067BFBDC65D0}"/>
                  </a:ext>
                </a:extLst>
              </p:cNvPr>
              <p:cNvCxnSpPr>
                <a:cxnSpLocks/>
              </p:cNvCxnSpPr>
              <p:nvPr/>
            </p:nvCxnSpPr>
            <p:spPr bwMode="auto">
              <a:xfrm>
                <a:off x="8047415"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32" name="Straight Connector 31">
                <a:extLst>
                  <a:ext uri="{FF2B5EF4-FFF2-40B4-BE49-F238E27FC236}">
                    <a16:creationId xmlns:a16="http://schemas.microsoft.com/office/drawing/2014/main" id="{B947829A-22E3-4CF3-9DEA-0DA5D5D42DB4}"/>
                  </a:ext>
                </a:extLst>
              </p:cNvPr>
              <p:cNvCxnSpPr>
                <a:cxnSpLocks/>
              </p:cNvCxnSpPr>
              <p:nvPr/>
            </p:nvCxnSpPr>
            <p:spPr bwMode="auto">
              <a:xfrm>
                <a:off x="8544272"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grpSp>
        <p:grpSp>
          <p:nvGrpSpPr>
            <p:cNvPr id="6" name="Group 5">
              <a:extLst>
                <a:ext uri="{FF2B5EF4-FFF2-40B4-BE49-F238E27FC236}">
                  <a16:creationId xmlns:a16="http://schemas.microsoft.com/office/drawing/2014/main" id="{2F359558-8813-4714-8691-0E465A5E38AA}"/>
                </a:ext>
              </a:extLst>
            </p:cNvPr>
            <p:cNvGrpSpPr/>
            <p:nvPr/>
          </p:nvGrpSpPr>
          <p:grpSpPr>
            <a:xfrm>
              <a:off x="1095804" y="1556724"/>
              <a:ext cx="4508879" cy="4487999"/>
              <a:chOff x="1095804" y="1556724"/>
              <a:chExt cx="4508879" cy="4487999"/>
            </a:xfrm>
          </p:grpSpPr>
          <p:cxnSp>
            <p:nvCxnSpPr>
              <p:cNvPr id="34" name="Straight Connector 33">
                <a:extLst>
                  <a:ext uri="{FF2B5EF4-FFF2-40B4-BE49-F238E27FC236}">
                    <a16:creationId xmlns:a16="http://schemas.microsoft.com/office/drawing/2014/main" id="{3065741F-9349-44CC-87A1-CF2A74D10DCE}"/>
                  </a:ext>
                </a:extLst>
              </p:cNvPr>
              <p:cNvCxnSpPr>
                <a:cxnSpLocks/>
              </p:cNvCxnSpPr>
              <p:nvPr/>
            </p:nvCxnSpPr>
            <p:spPr bwMode="auto">
              <a:xfrm>
                <a:off x="1102158" y="6044723"/>
                <a:ext cx="4499620"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37" name="Straight Connector 36">
                <a:extLst>
                  <a:ext uri="{FF2B5EF4-FFF2-40B4-BE49-F238E27FC236}">
                    <a16:creationId xmlns:a16="http://schemas.microsoft.com/office/drawing/2014/main" id="{0529B709-D56E-420C-BFCD-F0F2B4D38AB1}"/>
                  </a:ext>
                </a:extLst>
              </p:cNvPr>
              <p:cNvCxnSpPr>
                <a:cxnSpLocks/>
              </p:cNvCxnSpPr>
              <p:nvPr/>
            </p:nvCxnSpPr>
            <p:spPr bwMode="auto">
              <a:xfrm>
                <a:off x="1102158" y="5600569"/>
                <a:ext cx="4499620"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38" name="Straight Connector 37">
                <a:extLst>
                  <a:ext uri="{FF2B5EF4-FFF2-40B4-BE49-F238E27FC236}">
                    <a16:creationId xmlns:a16="http://schemas.microsoft.com/office/drawing/2014/main" id="{CDE5B808-8527-43E3-B04D-FC8C179B87BA}"/>
                  </a:ext>
                </a:extLst>
              </p:cNvPr>
              <p:cNvCxnSpPr>
                <a:cxnSpLocks/>
              </p:cNvCxnSpPr>
              <p:nvPr/>
            </p:nvCxnSpPr>
            <p:spPr bwMode="auto">
              <a:xfrm>
                <a:off x="1102157" y="5150608"/>
                <a:ext cx="4499620"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39" name="Straight Connector 38">
                <a:extLst>
                  <a:ext uri="{FF2B5EF4-FFF2-40B4-BE49-F238E27FC236}">
                    <a16:creationId xmlns:a16="http://schemas.microsoft.com/office/drawing/2014/main" id="{F0AE6B63-4C68-4BFB-B046-DEAC9377D25D}"/>
                  </a:ext>
                </a:extLst>
              </p:cNvPr>
              <p:cNvCxnSpPr>
                <a:cxnSpLocks/>
              </p:cNvCxnSpPr>
              <p:nvPr/>
            </p:nvCxnSpPr>
            <p:spPr bwMode="auto">
              <a:xfrm>
                <a:off x="1102158" y="4250684"/>
                <a:ext cx="4499620"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40" name="Straight Connector 39">
                <a:extLst>
                  <a:ext uri="{FF2B5EF4-FFF2-40B4-BE49-F238E27FC236}">
                    <a16:creationId xmlns:a16="http://schemas.microsoft.com/office/drawing/2014/main" id="{1544BAC9-4C20-408D-991F-A858EDD527C6}"/>
                  </a:ext>
                </a:extLst>
              </p:cNvPr>
              <p:cNvCxnSpPr>
                <a:cxnSpLocks/>
              </p:cNvCxnSpPr>
              <p:nvPr/>
            </p:nvCxnSpPr>
            <p:spPr bwMode="auto">
              <a:xfrm>
                <a:off x="1102158" y="3350761"/>
                <a:ext cx="4499620"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41" name="Straight Connector 40">
                <a:extLst>
                  <a:ext uri="{FF2B5EF4-FFF2-40B4-BE49-F238E27FC236}">
                    <a16:creationId xmlns:a16="http://schemas.microsoft.com/office/drawing/2014/main" id="{27F40CD4-D7E8-4D9A-8F90-E6A4F9BF5EC5}"/>
                  </a:ext>
                </a:extLst>
              </p:cNvPr>
              <p:cNvCxnSpPr>
                <a:cxnSpLocks/>
              </p:cNvCxnSpPr>
              <p:nvPr/>
            </p:nvCxnSpPr>
            <p:spPr bwMode="auto">
              <a:xfrm>
                <a:off x="1102158" y="2450837"/>
                <a:ext cx="4499620"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42" name="Straight Connector 41">
                <a:extLst>
                  <a:ext uri="{FF2B5EF4-FFF2-40B4-BE49-F238E27FC236}">
                    <a16:creationId xmlns:a16="http://schemas.microsoft.com/office/drawing/2014/main" id="{965254B7-A137-444C-9B6A-B0274B6F0154}"/>
                  </a:ext>
                </a:extLst>
              </p:cNvPr>
              <p:cNvCxnSpPr>
                <a:cxnSpLocks/>
              </p:cNvCxnSpPr>
              <p:nvPr/>
            </p:nvCxnSpPr>
            <p:spPr bwMode="auto">
              <a:xfrm>
                <a:off x="1102157" y="2000876"/>
                <a:ext cx="4499620"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43" name="Straight Connector 42">
                <a:extLst>
                  <a:ext uri="{FF2B5EF4-FFF2-40B4-BE49-F238E27FC236}">
                    <a16:creationId xmlns:a16="http://schemas.microsoft.com/office/drawing/2014/main" id="{93FFE04C-3154-41BA-9A24-6BFB9C613B4C}"/>
                  </a:ext>
                </a:extLst>
              </p:cNvPr>
              <p:cNvCxnSpPr>
                <a:cxnSpLocks/>
              </p:cNvCxnSpPr>
              <p:nvPr/>
            </p:nvCxnSpPr>
            <p:spPr bwMode="auto">
              <a:xfrm>
                <a:off x="1095804" y="1556724"/>
                <a:ext cx="4508879" cy="1"/>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45" name="Straight Connector 44">
                <a:extLst>
                  <a:ext uri="{FF2B5EF4-FFF2-40B4-BE49-F238E27FC236}">
                    <a16:creationId xmlns:a16="http://schemas.microsoft.com/office/drawing/2014/main" id="{835F6772-3FAA-47BD-954D-B80C5C186356}"/>
                  </a:ext>
                </a:extLst>
              </p:cNvPr>
              <p:cNvCxnSpPr>
                <a:cxnSpLocks/>
              </p:cNvCxnSpPr>
              <p:nvPr/>
            </p:nvCxnSpPr>
            <p:spPr bwMode="auto">
              <a:xfrm>
                <a:off x="1102158" y="4700646"/>
                <a:ext cx="4499620"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46" name="Straight Connector 45">
                <a:extLst>
                  <a:ext uri="{FF2B5EF4-FFF2-40B4-BE49-F238E27FC236}">
                    <a16:creationId xmlns:a16="http://schemas.microsoft.com/office/drawing/2014/main" id="{5F6D34B8-E25D-4E89-AC4A-E97A8C782B11}"/>
                  </a:ext>
                </a:extLst>
              </p:cNvPr>
              <p:cNvCxnSpPr>
                <a:cxnSpLocks/>
              </p:cNvCxnSpPr>
              <p:nvPr/>
            </p:nvCxnSpPr>
            <p:spPr bwMode="auto">
              <a:xfrm>
                <a:off x="1102157" y="3800723"/>
                <a:ext cx="4499621"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47" name="Straight Connector 46">
                <a:extLst>
                  <a:ext uri="{FF2B5EF4-FFF2-40B4-BE49-F238E27FC236}">
                    <a16:creationId xmlns:a16="http://schemas.microsoft.com/office/drawing/2014/main" id="{9911E3C0-7BD1-4FC3-B42B-B2FA181677BF}"/>
                  </a:ext>
                </a:extLst>
              </p:cNvPr>
              <p:cNvCxnSpPr>
                <a:cxnSpLocks/>
              </p:cNvCxnSpPr>
              <p:nvPr/>
            </p:nvCxnSpPr>
            <p:spPr bwMode="auto">
              <a:xfrm>
                <a:off x="1102158" y="2900799"/>
                <a:ext cx="4499620"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grpSp>
      </p:grpSp>
      <p:grpSp>
        <p:nvGrpSpPr>
          <p:cNvPr id="16" name="Group 15">
            <a:extLst>
              <a:ext uri="{FF2B5EF4-FFF2-40B4-BE49-F238E27FC236}">
                <a16:creationId xmlns:a16="http://schemas.microsoft.com/office/drawing/2014/main" id="{6E89C769-1AA4-41E8-8069-12FA93B95F80}"/>
              </a:ext>
            </a:extLst>
          </p:cNvPr>
          <p:cNvGrpSpPr/>
          <p:nvPr/>
        </p:nvGrpSpPr>
        <p:grpSpPr>
          <a:xfrm>
            <a:off x="1151139" y="1626383"/>
            <a:ext cx="4475893" cy="4376050"/>
            <a:chOff x="1151139" y="1626383"/>
            <a:chExt cx="4475893" cy="4376050"/>
          </a:xfrm>
        </p:grpSpPr>
        <p:grpSp>
          <p:nvGrpSpPr>
            <p:cNvPr id="15" name="Group 14">
              <a:extLst>
                <a:ext uri="{FF2B5EF4-FFF2-40B4-BE49-F238E27FC236}">
                  <a16:creationId xmlns:a16="http://schemas.microsoft.com/office/drawing/2014/main" id="{4CBAEA4A-08D2-4AA5-AACB-F2D1F3297856}"/>
                </a:ext>
              </a:extLst>
            </p:cNvPr>
            <p:cNvGrpSpPr/>
            <p:nvPr/>
          </p:nvGrpSpPr>
          <p:grpSpPr>
            <a:xfrm>
              <a:off x="1151139" y="1626383"/>
              <a:ext cx="422454" cy="4376050"/>
              <a:chOff x="1151139" y="1626383"/>
              <a:chExt cx="422454" cy="4376050"/>
            </a:xfrm>
          </p:grpSpPr>
          <p:sp>
            <p:nvSpPr>
              <p:cNvPr id="49" name="TextBox 48">
                <a:extLst>
                  <a:ext uri="{FF2B5EF4-FFF2-40B4-BE49-F238E27FC236}">
                    <a16:creationId xmlns:a16="http://schemas.microsoft.com/office/drawing/2014/main" id="{C8BB400B-9BAA-40DA-8F0F-71AA90A69324}"/>
                  </a:ext>
                </a:extLst>
              </p:cNvPr>
              <p:cNvSpPr txBox="1"/>
              <p:nvPr/>
            </p:nvSpPr>
            <p:spPr>
              <a:xfrm>
                <a:off x="1275113" y="1626383"/>
                <a:ext cx="298480" cy="338554"/>
              </a:xfrm>
              <a:prstGeom prst="rect">
                <a:avLst/>
              </a:prstGeom>
              <a:noFill/>
            </p:spPr>
            <p:txBody>
              <a:bodyPr wrap="none" rtlCol="0" anchor="ctr" anchorCtr="0">
                <a:spAutoFit/>
              </a:bodyPr>
              <a:lstStyle/>
              <a:p>
                <a:pPr algn="r">
                  <a:buNone/>
                </a:pPr>
                <a:r>
                  <a:rPr lang="en-GB" sz="1600" dirty="0"/>
                  <a:t>1</a:t>
                </a:r>
              </a:p>
            </p:txBody>
          </p:sp>
          <p:sp>
            <p:nvSpPr>
              <p:cNvPr id="51" name="TextBox 50">
                <a:extLst>
                  <a:ext uri="{FF2B5EF4-FFF2-40B4-BE49-F238E27FC236}">
                    <a16:creationId xmlns:a16="http://schemas.microsoft.com/office/drawing/2014/main" id="{2E6AC5D2-4A13-4ADD-9F10-6E21E9513AC2}"/>
                  </a:ext>
                </a:extLst>
              </p:cNvPr>
              <p:cNvSpPr txBox="1"/>
              <p:nvPr/>
            </p:nvSpPr>
            <p:spPr>
              <a:xfrm>
                <a:off x="1166399" y="2074994"/>
                <a:ext cx="397033" cy="338554"/>
              </a:xfrm>
              <a:prstGeom prst="rect">
                <a:avLst/>
              </a:prstGeom>
              <a:noFill/>
            </p:spPr>
            <p:txBody>
              <a:bodyPr wrap="none" rtlCol="0" anchor="ctr" anchorCtr="0">
                <a:spAutoFit/>
              </a:bodyPr>
              <a:lstStyle/>
              <a:p>
                <a:pPr algn="r">
                  <a:buNone/>
                </a:pPr>
                <a:r>
                  <a:rPr lang="en-GB" sz="1600" dirty="0"/>
                  <a:t>11</a:t>
                </a:r>
              </a:p>
            </p:txBody>
          </p:sp>
          <p:sp>
            <p:nvSpPr>
              <p:cNvPr id="52" name="TextBox 51">
                <a:extLst>
                  <a:ext uri="{FF2B5EF4-FFF2-40B4-BE49-F238E27FC236}">
                    <a16:creationId xmlns:a16="http://schemas.microsoft.com/office/drawing/2014/main" id="{6E64E62E-8676-443D-B1EF-C899EA3EFE8D}"/>
                  </a:ext>
                </a:extLst>
              </p:cNvPr>
              <p:cNvSpPr txBox="1"/>
              <p:nvPr/>
            </p:nvSpPr>
            <p:spPr>
              <a:xfrm>
                <a:off x="1151139" y="2523604"/>
                <a:ext cx="412292" cy="338554"/>
              </a:xfrm>
              <a:prstGeom prst="rect">
                <a:avLst/>
              </a:prstGeom>
              <a:noFill/>
            </p:spPr>
            <p:txBody>
              <a:bodyPr wrap="none" rtlCol="0" anchor="ctr" anchorCtr="0">
                <a:spAutoFit/>
              </a:bodyPr>
              <a:lstStyle/>
              <a:p>
                <a:pPr algn="r">
                  <a:buNone/>
                </a:pPr>
                <a:r>
                  <a:rPr lang="en-GB" sz="1600" dirty="0"/>
                  <a:t>21</a:t>
                </a:r>
              </a:p>
            </p:txBody>
          </p:sp>
          <p:sp>
            <p:nvSpPr>
              <p:cNvPr id="53" name="TextBox 52">
                <a:extLst>
                  <a:ext uri="{FF2B5EF4-FFF2-40B4-BE49-F238E27FC236}">
                    <a16:creationId xmlns:a16="http://schemas.microsoft.com/office/drawing/2014/main" id="{E09BD71F-2C74-4356-9514-0A6FD65A4BC4}"/>
                  </a:ext>
                </a:extLst>
              </p:cNvPr>
              <p:cNvSpPr txBox="1"/>
              <p:nvPr/>
            </p:nvSpPr>
            <p:spPr>
              <a:xfrm>
                <a:off x="1151139" y="2972215"/>
                <a:ext cx="412292" cy="338554"/>
              </a:xfrm>
              <a:prstGeom prst="rect">
                <a:avLst/>
              </a:prstGeom>
              <a:noFill/>
            </p:spPr>
            <p:txBody>
              <a:bodyPr wrap="none" rtlCol="0" anchor="ctr" anchorCtr="0">
                <a:spAutoFit/>
              </a:bodyPr>
              <a:lstStyle/>
              <a:p>
                <a:pPr algn="r">
                  <a:buNone/>
                </a:pPr>
                <a:r>
                  <a:rPr lang="en-GB" sz="1600" dirty="0"/>
                  <a:t>31</a:t>
                </a:r>
              </a:p>
            </p:txBody>
          </p:sp>
          <p:sp>
            <p:nvSpPr>
              <p:cNvPr id="54" name="TextBox 53">
                <a:extLst>
                  <a:ext uri="{FF2B5EF4-FFF2-40B4-BE49-F238E27FC236}">
                    <a16:creationId xmlns:a16="http://schemas.microsoft.com/office/drawing/2014/main" id="{FC4FEE03-1AD1-41AA-A55A-80753FAF65E4}"/>
                  </a:ext>
                </a:extLst>
              </p:cNvPr>
              <p:cNvSpPr txBox="1"/>
              <p:nvPr/>
            </p:nvSpPr>
            <p:spPr>
              <a:xfrm>
                <a:off x="1151139" y="3420827"/>
                <a:ext cx="412292" cy="338554"/>
              </a:xfrm>
              <a:prstGeom prst="rect">
                <a:avLst/>
              </a:prstGeom>
              <a:noFill/>
            </p:spPr>
            <p:txBody>
              <a:bodyPr wrap="none" rtlCol="0" anchor="ctr" anchorCtr="0">
                <a:spAutoFit/>
              </a:bodyPr>
              <a:lstStyle/>
              <a:p>
                <a:pPr algn="r">
                  <a:buNone/>
                </a:pPr>
                <a:r>
                  <a:rPr lang="en-GB" sz="1600" dirty="0"/>
                  <a:t>41</a:t>
                </a:r>
              </a:p>
            </p:txBody>
          </p:sp>
          <p:sp>
            <p:nvSpPr>
              <p:cNvPr id="55" name="TextBox 54">
                <a:extLst>
                  <a:ext uri="{FF2B5EF4-FFF2-40B4-BE49-F238E27FC236}">
                    <a16:creationId xmlns:a16="http://schemas.microsoft.com/office/drawing/2014/main" id="{070A6B7B-1425-4342-8D8C-D041177A8FAF}"/>
                  </a:ext>
                </a:extLst>
              </p:cNvPr>
              <p:cNvSpPr txBox="1"/>
              <p:nvPr/>
            </p:nvSpPr>
            <p:spPr>
              <a:xfrm>
                <a:off x="1151139" y="3869436"/>
                <a:ext cx="412292" cy="338554"/>
              </a:xfrm>
              <a:prstGeom prst="rect">
                <a:avLst/>
              </a:prstGeom>
              <a:noFill/>
            </p:spPr>
            <p:txBody>
              <a:bodyPr wrap="none" rtlCol="0" anchor="ctr" anchorCtr="0">
                <a:spAutoFit/>
              </a:bodyPr>
              <a:lstStyle/>
              <a:p>
                <a:pPr algn="r">
                  <a:buNone/>
                </a:pPr>
                <a:r>
                  <a:rPr lang="en-GB" sz="1600" dirty="0"/>
                  <a:t>51</a:t>
                </a:r>
              </a:p>
            </p:txBody>
          </p:sp>
          <p:sp>
            <p:nvSpPr>
              <p:cNvPr id="56" name="TextBox 55">
                <a:extLst>
                  <a:ext uri="{FF2B5EF4-FFF2-40B4-BE49-F238E27FC236}">
                    <a16:creationId xmlns:a16="http://schemas.microsoft.com/office/drawing/2014/main" id="{AF223DF7-5BBC-4CBB-857A-3E9010A9F35C}"/>
                  </a:ext>
                </a:extLst>
              </p:cNvPr>
              <p:cNvSpPr txBox="1"/>
              <p:nvPr/>
            </p:nvSpPr>
            <p:spPr>
              <a:xfrm>
                <a:off x="1151139" y="4318047"/>
                <a:ext cx="412292" cy="338554"/>
              </a:xfrm>
              <a:prstGeom prst="rect">
                <a:avLst/>
              </a:prstGeom>
              <a:noFill/>
            </p:spPr>
            <p:txBody>
              <a:bodyPr wrap="none" rtlCol="0" anchor="ctr" anchorCtr="0">
                <a:spAutoFit/>
              </a:bodyPr>
              <a:lstStyle/>
              <a:p>
                <a:pPr algn="r">
                  <a:buNone/>
                </a:pPr>
                <a:r>
                  <a:rPr lang="en-GB" sz="1600" dirty="0"/>
                  <a:t>61</a:t>
                </a:r>
              </a:p>
            </p:txBody>
          </p:sp>
          <p:sp>
            <p:nvSpPr>
              <p:cNvPr id="57" name="TextBox 56">
                <a:extLst>
                  <a:ext uri="{FF2B5EF4-FFF2-40B4-BE49-F238E27FC236}">
                    <a16:creationId xmlns:a16="http://schemas.microsoft.com/office/drawing/2014/main" id="{CA13533D-FF68-4361-819B-8F77D5D08056}"/>
                  </a:ext>
                </a:extLst>
              </p:cNvPr>
              <p:cNvSpPr txBox="1"/>
              <p:nvPr/>
            </p:nvSpPr>
            <p:spPr>
              <a:xfrm>
                <a:off x="1151139" y="4766657"/>
                <a:ext cx="412292" cy="338554"/>
              </a:xfrm>
              <a:prstGeom prst="rect">
                <a:avLst/>
              </a:prstGeom>
              <a:noFill/>
            </p:spPr>
            <p:txBody>
              <a:bodyPr wrap="none" rtlCol="0" anchor="ctr" anchorCtr="0">
                <a:spAutoFit/>
              </a:bodyPr>
              <a:lstStyle/>
              <a:p>
                <a:pPr algn="r">
                  <a:buNone/>
                </a:pPr>
                <a:r>
                  <a:rPr lang="en-GB" sz="1600" dirty="0"/>
                  <a:t>71</a:t>
                </a:r>
              </a:p>
            </p:txBody>
          </p:sp>
          <p:sp>
            <p:nvSpPr>
              <p:cNvPr id="58" name="TextBox 57">
                <a:extLst>
                  <a:ext uri="{FF2B5EF4-FFF2-40B4-BE49-F238E27FC236}">
                    <a16:creationId xmlns:a16="http://schemas.microsoft.com/office/drawing/2014/main" id="{BD6BE062-67DC-43FC-B687-D92E9F6BBABD}"/>
                  </a:ext>
                </a:extLst>
              </p:cNvPr>
              <p:cNvSpPr txBox="1"/>
              <p:nvPr/>
            </p:nvSpPr>
            <p:spPr>
              <a:xfrm>
                <a:off x="1151139" y="5215268"/>
                <a:ext cx="412292" cy="338554"/>
              </a:xfrm>
              <a:prstGeom prst="rect">
                <a:avLst/>
              </a:prstGeom>
              <a:noFill/>
            </p:spPr>
            <p:txBody>
              <a:bodyPr wrap="none" rtlCol="0" anchor="ctr" anchorCtr="0">
                <a:spAutoFit/>
              </a:bodyPr>
              <a:lstStyle/>
              <a:p>
                <a:pPr algn="r">
                  <a:buNone/>
                </a:pPr>
                <a:r>
                  <a:rPr lang="en-GB" sz="1600" dirty="0"/>
                  <a:t>81</a:t>
                </a:r>
              </a:p>
            </p:txBody>
          </p:sp>
          <p:sp>
            <p:nvSpPr>
              <p:cNvPr id="59" name="TextBox 58">
                <a:extLst>
                  <a:ext uri="{FF2B5EF4-FFF2-40B4-BE49-F238E27FC236}">
                    <a16:creationId xmlns:a16="http://schemas.microsoft.com/office/drawing/2014/main" id="{3206775F-F5AF-4AF3-900A-AFA02BCC1073}"/>
                  </a:ext>
                </a:extLst>
              </p:cNvPr>
              <p:cNvSpPr txBox="1"/>
              <p:nvPr/>
            </p:nvSpPr>
            <p:spPr>
              <a:xfrm>
                <a:off x="1151139" y="5663879"/>
                <a:ext cx="412292" cy="338554"/>
              </a:xfrm>
              <a:prstGeom prst="rect">
                <a:avLst/>
              </a:prstGeom>
              <a:noFill/>
            </p:spPr>
            <p:txBody>
              <a:bodyPr wrap="none" rtlCol="0" anchor="ctr" anchorCtr="0">
                <a:spAutoFit/>
              </a:bodyPr>
              <a:lstStyle/>
              <a:p>
                <a:pPr algn="r">
                  <a:buNone/>
                </a:pPr>
                <a:r>
                  <a:rPr lang="en-GB" sz="1600" dirty="0"/>
                  <a:t>91</a:t>
                </a:r>
              </a:p>
            </p:txBody>
          </p:sp>
        </p:grpSp>
        <p:grpSp>
          <p:nvGrpSpPr>
            <p:cNvPr id="14" name="Group 13">
              <a:extLst>
                <a:ext uri="{FF2B5EF4-FFF2-40B4-BE49-F238E27FC236}">
                  <a16:creationId xmlns:a16="http://schemas.microsoft.com/office/drawing/2014/main" id="{2A884209-3B21-415F-B6BF-6D0F2C7119C7}"/>
                </a:ext>
              </a:extLst>
            </p:cNvPr>
            <p:cNvGrpSpPr/>
            <p:nvPr/>
          </p:nvGrpSpPr>
          <p:grpSpPr>
            <a:xfrm>
              <a:off x="1601521" y="1626383"/>
              <a:ext cx="422454" cy="4376050"/>
              <a:chOff x="1601521" y="1626383"/>
              <a:chExt cx="422454" cy="4376050"/>
            </a:xfrm>
          </p:grpSpPr>
          <p:sp>
            <p:nvSpPr>
              <p:cNvPr id="172" name="TextBox 171">
                <a:extLst>
                  <a:ext uri="{FF2B5EF4-FFF2-40B4-BE49-F238E27FC236}">
                    <a16:creationId xmlns:a16="http://schemas.microsoft.com/office/drawing/2014/main" id="{F0EBEC18-50DC-4CFA-9D09-E40AF51AB65C}"/>
                  </a:ext>
                </a:extLst>
              </p:cNvPr>
              <p:cNvSpPr txBox="1"/>
              <p:nvPr/>
            </p:nvSpPr>
            <p:spPr>
              <a:xfrm>
                <a:off x="1725495" y="1626383"/>
                <a:ext cx="298480" cy="338554"/>
              </a:xfrm>
              <a:prstGeom prst="rect">
                <a:avLst/>
              </a:prstGeom>
              <a:noFill/>
            </p:spPr>
            <p:txBody>
              <a:bodyPr wrap="none" rtlCol="0" anchor="ctr" anchorCtr="0">
                <a:spAutoFit/>
              </a:bodyPr>
              <a:lstStyle/>
              <a:p>
                <a:pPr algn="r">
                  <a:buNone/>
                </a:pPr>
                <a:r>
                  <a:rPr lang="en-GB" sz="1600" dirty="0"/>
                  <a:t>2</a:t>
                </a:r>
              </a:p>
            </p:txBody>
          </p:sp>
          <p:sp>
            <p:nvSpPr>
              <p:cNvPr id="173" name="TextBox 172">
                <a:extLst>
                  <a:ext uri="{FF2B5EF4-FFF2-40B4-BE49-F238E27FC236}">
                    <a16:creationId xmlns:a16="http://schemas.microsoft.com/office/drawing/2014/main" id="{CE5B9BB2-C42B-4041-8046-096463F87B16}"/>
                  </a:ext>
                </a:extLst>
              </p:cNvPr>
              <p:cNvSpPr txBox="1"/>
              <p:nvPr/>
            </p:nvSpPr>
            <p:spPr>
              <a:xfrm>
                <a:off x="1601521" y="2074994"/>
                <a:ext cx="412292" cy="338554"/>
              </a:xfrm>
              <a:prstGeom prst="rect">
                <a:avLst/>
              </a:prstGeom>
              <a:noFill/>
            </p:spPr>
            <p:txBody>
              <a:bodyPr wrap="none" rtlCol="0" anchor="ctr" anchorCtr="0">
                <a:spAutoFit/>
              </a:bodyPr>
              <a:lstStyle/>
              <a:p>
                <a:pPr algn="r">
                  <a:buNone/>
                </a:pPr>
                <a:r>
                  <a:rPr lang="en-GB" sz="1600" dirty="0"/>
                  <a:t>12</a:t>
                </a:r>
              </a:p>
            </p:txBody>
          </p:sp>
          <p:sp>
            <p:nvSpPr>
              <p:cNvPr id="174" name="TextBox 173">
                <a:extLst>
                  <a:ext uri="{FF2B5EF4-FFF2-40B4-BE49-F238E27FC236}">
                    <a16:creationId xmlns:a16="http://schemas.microsoft.com/office/drawing/2014/main" id="{1C64645F-5A87-4FA2-85CF-940CB2A94EA0}"/>
                  </a:ext>
                </a:extLst>
              </p:cNvPr>
              <p:cNvSpPr txBox="1"/>
              <p:nvPr/>
            </p:nvSpPr>
            <p:spPr>
              <a:xfrm>
                <a:off x="1601521" y="2523604"/>
                <a:ext cx="412292" cy="338554"/>
              </a:xfrm>
              <a:prstGeom prst="rect">
                <a:avLst/>
              </a:prstGeom>
              <a:noFill/>
            </p:spPr>
            <p:txBody>
              <a:bodyPr wrap="none" rtlCol="0" anchor="ctr" anchorCtr="0">
                <a:spAutoFit/>
              </a:bodyPr>
              <a:lstStyle/>
              <a:p>
                <a:pPr algn="r">
                  <a:buNone/>
                </a:pPr>
                <a:r>
                  <a:rPr lang="en-GB" sz="1600" dirty="0"/>
                  <a:t>22</a:t>
                </a:r>
              </a:p>
            </p:txBody>
          </p:sp>
          <p:sp>
            <p:nvSpPr>
              <p:cNvPr id="175" name="TextBox 174">
                <a:extLst>
                  <a:ext uri="{FF2B5EF4-FFF2-40B4-BE49-F238E27FC236}">
                    <a16:creationId xmlns:a16="http://schemas.microsoft.com/office/drawing/2014/main" id="{7DAD3BD8-6F26-4D7A-BC0C-3A31C2040BFC}"/>
                  </a:ext>
                </a:extLst>
              </p:cNvPr>
              <p:cNvSpPr txBox="1"/>
              <p:nvPr/>
            </p:nvSpPr>
            <p:spPr>
              <a:xfrm>
                <a:off x="1601521" y="2972215"/>
                <a:ext cx="412292" cy="338554"/>
              </a:xfrm>
              <a:prstGeom prst="rect">
                <a:avLst/>
              </a:prstGeom>
              <a:noFill/>
            </p:spPr>
            <p:txBody>
              <a:bodyPr wrap="none" rtlCol="0" anchor="ctr" anchorCtr="0">
                <a:spAutoFit/>
              </a:bodyPr>
              <a:lstStyle/>
              <a:p>
                <a:pPr algn="r">
                  <a:buNone/>
                </a:pPr>
                <a:r>
                  <a:rPr lang="en-GB" sz="1600" dirty="0"/>
                  <a:t>32</a:t>
                </a:r>
              </a:p>
            </p:txBody>
          </p:sp>
          <p:sp>
            <p:nvSpPr>
              <p:cNvPr id="176" name="TextBox 175">
                <a:extLst>
                  <a:ext uri="{FF2B5EF4-FFF2-40B4-BE49-F238E27FC236}">
                    <a16:creationId xmlns:a16="http://schemas.microsoft.com/office/drawing/2014/main" id="{A6733249-1BA7-467A-AB7C-562FE2F38B9D}"/>
                  </a:ext>
                </a:extLst>
              </p:cNvPr>
              <p:cNvSpPr txBox="1"/>
              <p:nvPr/>
            </p:nvSpPr>
            <p:spPr>
              <a:xfrm>
                <a:off x="1601521" y="3420827"/>
                <a:ext cx="412292" cy="338554"/>
              </a:xfrm>
              <a:prstGeom prst="rect">
                <a:avLst/>
              </a:prstGeom>
              <a:noFill/>
            </p:spPr>
            <p:txBody>
              <a:bodyPr wrap="none" rtlCol="0" anchor="ctr" anchorCtr="0">
                <a:spAutoFit/>
              </a:bodyPr>
              <a:lstStyle/>
              <a:p>
                <a:pPr algn="r">
                  <a:buNone/>
                </a:pPr>
                <a:r>
                  <a:rPr lang="en-GB" sz="1600" dirty="0"/>
                  <a:t>42</a:t>
                </a:r>
              </a:p>
            </p:txBody>
          </p:sp>
          <p:sp>
            <p:nvSpPr>
              <p:cNvPr id="177" name="TextBox 176">
                <a:extLst>
                  <a:ext uri="{FF2B5EF4-FFF2-40B4-BE49-F238E27FC236}">
                    <a16:creationId xmlns:a16="http://schemas.microsoft.com/office/drawing/2014/main" id="{75DE2E80-B3C4-4766-B6F4-9E2D5C65F0FF}"/>
                  </a:ext>
                </a:extLst>
              </p:cNvPr>
              <p:cNvSpPr txBox="1"/>
              <p:nvPr/>
            </p:nvSpPr>
            <p:spPr>
              <a:xfrm>
                <a:off x="1601521" y="3869436"/>
                <a:ext cx="412292" cy="338554"/>
              </a:xfrm>
              <a:prstGeom prst="rect">
                <a:avLst/>
              </a:prstGeom>
              <a:noFill/>
            </p:spPr>
            <p:txBody>
              <a:bodyPr wrap="none" rtlCol="0" anchor="ctr" anchorCtr="0">
                <a:spAutoFit/>
              </a:bodyPr>
              <a:lstStyle/>
              <a:p>
                <a:pPr algn="r">
                  <a:buNone/>
                </a:pPr>
                <a:r>
                  <a:rPr lang="en-GB" sz="1600" dirty="0"/>
                  <a:t>52</a:t>
                </a:r>
              </a:p>
            </p:txBody>
          </p:sp>
          <p:sp>
            <p:nvSpPr>
              <p:cNvPr id="180" name="TextBox 179">
                <a:extLst>
                  <a:ext uri="{FF2B5EF4-FFF2-40B4-BE49-F238E27FC236}">
                    <a16:creationId xmlns:a16="http://schemas.microsoft.com/office/drawing/2014/main" id="{DFFFF867-D2BB-4FCB-B52C-002E1BC7B0D2}"/>
                  </a:ext>
                </a:extLst>
              </p:cNvPr>
              <p:cNvSpPr txBox="1"/>
              <p:nvPr/>
            </p:nvSpPr>
            <p:spPr>
              <a:xfrm>
                <a:off x="1601521" y="4318047"/>
                <a:ext cx="412292" cy="338554"/>
              </a:xfrm>
              <a:prstGeom prst="rect">
                <a:avLst/>
              </a:prstGeom>
              <a:noFill/>
            </p:spPr>
            <p:txBody>
              <a:bodyPr wrap="none" rtlCol="0" anchor="ctr" anchorCtr="0">
                <a:spAutoFit/>
              </a:bodyPr>
              <a:lstStyle/>
              <a:p>
                <a:pPr algn="r">
                  <a:buNone/>
                </a:pPr>
                <a:r>
                  <a:rPr lang="en-GB" sz="1600" dirty="0"/>
                  <a:t>62</a:t>
                </a:r>
              </a:p>
            </p:txBody>
          </p:sp>
          <p:sp>
            <p:nvSpPr>
              <p:cNvPr id="182" name="TextBox 181">
                <a:extLst>
                  <a:ext uri="{FF2B5EF4-FFF2-40B4-BE49-F238E27FC236}">
                    <a16:creationId xmlns:a16="http://schemas.microsoft.com/office/drawing/2014/main" id="{F0081DF6-F7F5-4ADB-AB30-458027932275}"/>
                  </a:ext>
                </a:extLst>
              </p:cNvPr>
              <p:cNvSpPr txBox="1"/>
              <p:nvPr/>
            </p:nvSpPr>
            <p:spPr>
              <a:xfrm>
                <a:off x="1601521" y="4766657"/>
                <a:ext cx="412292" cy="338554"/>
              </a:xfrm>
              <a:prstGeom prst="rect">
                <a:avLst/>
              </a:prstGeom>
              <a:noFill/>
            </p:spPr>
            <p:txBody>
              <a:bodyPr wrap="none" rtlCol="0" anchor="ctr" anchorCtr="0">
                <a:spAutoFit/>
              </a:bodyPr>
              <a:lstStyle/>
              <a:p>
                <a:pPr algn="r">
                  <a:buNone/>
                </a:pPr>
                <a:r>
                  <a:rPr lang="en-GB" sz="1600" dirty="0"/>
                  <a:t>72</a:t>
                </a:r>
              </a:p>
            </p:txBody>
          </p:sp>
          <p:sp>
            <p:nvSpPr>
              <p:cNvPr id="183" name="TextBox 182">
                <a:extLst>
                  <a:ext uri="{FF2B5EF4-FFF2-40B4-BE49-F238E27FC236}">
                    <a16:creationId xmlns:a16="http://schemas.microsoft.com/office/drawing/2014/main" id="{A324AD07-723A-4F37-8798-B155D122F296}"/>
                  </a:ext>
                </a:extLst>
              </p:cNvPr>
              <p:cNvSpPr txBox="1"/>
              <p:nvPr/>
            </p:nvSpPr>
            <p:spPr>
              <a:xfrm>
                <a:off x="1601521" y="5215268"/>
                <a:ext cx="412292" cy="338554"/>
              </a:xfrm>
              <a:prstGeom prst="rect">
                <a:avLst/>
              </a:prstGeom>
              <a:noFill/>
            </p:spPr>
            <p:txBody>
              <a:bodyPr wrap="none" rtlCol="0" anchor="ctr" anchorCtr="0">
                <a:spAutoFit/>
              </a:bodyPr>
              <a:lstStyle/>
              <a:p>
                <a:pPr algn="r">
                  <a:buNone/>
                </a:pPr>
                <a:r>
                  <a:rPr lang="en-GB" sz="1600" dirty="0"/>
                  <a:t>82</a:t>
                </a:r>
              </a:p>
            </p:txBody>
          </p:sp>
          <p:sp>
            <p:nvSpPr>
              <p:cNvPr id="184" name="TextBox 183">
                <a:extLst>
                  <a:ext uri="{FF2B5EF4-FFF2-40B4-BE49-F238E27FC236}">
                    <a16:creationId xmlns:a16="http://schemas.microsoft.com/office/drawing/2014/main" id="{B60B39AF-AE8C-4014-BEF8-458BA18D3BCB}"/>
                  </a:ext>
                </a:extLst>
              </p:cNvPr>
              <p:cNvSpPr txBox="1"/>
              <p:nvPr/>
            </p:nvSpPr>
            <p:spPr>
              <a:xfrm>
                <a:off x="1601521" y="5663879"/>
                <a:ext cx="412292" cy="338554"/>
              </a:xfrm>
              <a:prstGeom prst="rect">
                <a:avLst/>
              </a:prstGeom>
              <a:noFill/>
            </p:spPr>
            <p:txBody>
              <a:bodyPr wrap="none" rtlCol="0" anchor="ctr" anchorCtr="0">
                <a:spAutoFit/>
              </a:bodyPr>
              <a:lstStyle/>
              <a:p>
                <a:pPr algn="r">
                  <a:buNone/>
                </a:pPr>
                <a:r>
                  <a:rPr lang="en-GB" sz="1600" dirty="0"/>
                  <a:t>92</a:t>
                </a:r>
              </a:p>
            </p:txBody>
          </p:sp>
        </p:grpSp>
        <p:grpSp>
          <p:nvGrpSpPr>
            <p:cNvPr id="13" name="Group 12">
              <a:extLst>
                <a:ext uri="{FF2B5EF4-FFF2-40B4-BE49-F238E27FC236}">
                  <a16:creationId xmlns:a16="http://schemas.microsoft.com/office/drawing/2014/main" id="{43C12390-63F5-4579-A1CB-E352DE14B069}"/>
                </a:ext>
              </a:extLst>
            </p:cNvPr>
            <p:cNvGrpSpPr/>
            <p:nvPr/>
          </p:nvGrpSpPr>
          <p:grpSpPr>
            <a:xfrm>
              <a:off x="2051903" y="1626383"/>
              <a:ext cx="422454" cy="4376050"/>
              <a:chOff x="2051903" y="1626383"/>
              <a:chExt cx="422454" cy="4376050"/>
            </a:xfrm>
          </p:grpSpPr>
          <p:sp>
            <p:nvSpPr>
              <p:cNvPr id="186" name="TextBox 185">
                <a:extLst>
                  <a:ext uri="{FF2B5EF4-FFF2-40B4-BE49-F238E27FC236}">
                    <a16:creationId xmlns:a16="http://schemas.microsoft.com/office/drawing/2014/main" id="{95894491-DFC1-4D93-891F-2A5520CBA1BA}"/>
                  </a:ext>
                </a:extLst>
              </p:cNvPr>
              <p:cNvSpPr txBox="1"/>
              <p:nvPr/>
            </p:nvSpPr>
            <p:spPr>
              <a:xfrm>
                <a:off x="2175877" y="1626383"/>
                <a:ext cx="298480" cy="338554"/>
              </a:xfrm>
              <a:prstGeom prst="rect">
                <a:avLst/>
              </a:prstGeom>
              <a:noFill/>
            </p:spPr>
            <p:txBody>
              <a:bodyPr wrap="none" rtlCol="0" anchor="ctr" anchorCtr="0">
                <a:spAutoFit/>
              </a:bodyPr>
              <a:lstStyle/>
              <a:p>
                <a:pPr algn="r">
                  <a:buNone/>
                </a:pPr>
                <a:r>
                  <a:rPr lang="en-GB" sz="1600" dirty="0"/>
                  <a:t>3</a:t>
                </a:r>
              </a:p>
            </p:txBody>
          </p:sp>
          <p:sp>
            <p:nvSpPr>
              <p:cNvPr id="187" name="TextBox 186">
                <a:extLst>
                  <a:ext uri="{FF2B5EF4-FFF2-40B4-BE49-F238E27FC236}">
                    <a16:creationId xmlns:a16="http://schemas.microsoft.com/office/drawing/2014/main" id="{449C0D66-C8C1-4402-A948-A03A9386AE13}"/>
                  </a:ext>
                </a:extLst>
              </p:cNvPr>
              <p:cNvSpPr txBox="1"/>
              <p:nvPr/>
            </p:nvSpPr>
            <p:spPr>
              <a:xfrm>
                <a:off x="2051903" y="2074994"/>
                <a:ext cx="412292" cy="338554"/>
              </a:xfrm>
              <a:prstGeom prst="rect">
                <a:avLst/>
              </a:prstGeom>
              <a:noFill/>
            </p:spPr>
            <p:txBody>
              <a:bodyPr wrap="none" rtlCol="0" anchor="ctr" anchorCtr="0">
                <a:spAutoFit/>
              </a:bodyPr>
              <a:lstStyle/>
              <a:p>
                <a:pPr algn="r">
                  <a:buNone/>
                </a:pPr>
                <a:r>
                  <a:rPr lang="en-GB" sz="1600" dirty="0"/>
                  <a:t>13</a:t>
                </a:r>
              </a:p>
            </p:txBody>
          </p:sp>
          <p:sp>
            <p:nvSpPr>
              <p:cNvPr id="188" name="TextBox 187">
                <a:extLst>
                  <a:ext uri="{FF2B5EF4-FFF2-40B4-BE49-F238E27FC236}">
                    <a16:creationId xmlns:a16="http://schemas.microsoft.com/office/drawing/2014/main" id="{C989CE4F-98B2-448D-9211-A229A8C10C05}"/>
                  </a:ext>
                </a:extLst>
              </p:cNvPr>
              <p:cNvSpPr txBox="1"/>
              <p:nvPr/>
            </p:nvSpPr>
            <p:spPr>
              <a:xfrm>
                <a:off x="2051903" y="2523604"/>
                <a:ext cx="412292" cy="338554"/>
              </a:xfrm>
              <a:prstGeom prst="rect">
                <a:avLst/>
              </a:prstGeom>
              <a:noFill/>
            </p:spPr>
            <p:txBody>
              <a:bodyPr wrap="none" rtlCol="0" anchor="ctr" anchorCtr="0">
                <a:spAutoFit/>
              </a:bodyPr>
              <a:lstStyle/>
              <a:p>
                <a:pPr algn="r">
                  <a:buNone/>
                </a:pPr>
                <a:r>
                  <a:rPr lang="en-GB" sz="1600" dirty="0"/>
                  <a:t>23</a:t>
                </a:r>
              </a:p>
            </p:txBody>
          </p:sp>
          <p:sp>
            <p:nvSpPr>
              <p:cNvPr id="189" name="TextBox 188">
                <a:extLst>
                  <a:ext uri="{FF2B5EF4-FFF2-40B4-BE49-F238E27FC236}">
                    <a16:creationId xmlns:a16="http://schemas.microsoft.com/office/drawing/2014/main" id="{8AEC35D9-D49A-48F0-8651-5B8B435F050E}"/>
                  </a:ext>
                </a:extLst>
              </p:cNvPr>
              <p:cNvSpPr txBox="1"/>
              <p:nvPr/>
            </p:nvSpPr>
            <p:spPr>
              <a:xfrm>
                <a:off x="2051903" y="2972215"/>
                <a:ext cx="412292" cy="338554"/>
              </a:xfrm>
              <a:prstGeom prst="rect">
                <a:avLst/>
              </a:prstGeom>
              <a:noFill/>
            </p:spPr>
            <p:txBody>
              <a:bodyPr wrap="none" rtlCol="0" anchor="ctr" anchorCtr="0">
                <a:spAutoFit/>
              </a:bodyPr>
              <a:lstStyle/>
              <a:p>
                <a:pPr algn="r">
                  <a:buNone/>
                </a:pPr>
                <a:r>
                  <a:rPr lang="en-GB" sz="1600" dirty="0"/>
                  <a:t>33</a:t>
                </a:r>
              </a:p>
            </p:txBody>
          </p:sp>
          <p:sp>
            <p:nvSpPr>
              <p:cNvPr id="190" name="TextBox 189">
                <a:extLst>
                  <a:ext uri="{FF2B5EF4-FFF2-40B4-BE49-F238E27FC236}">
                    <a16:creationId xmlns:a16="http://schemas.microsoft.com/office/drawing/2014/main" id="{5E403AEC-5023-4160-A3CC-D975602649A8}"/>
                  </a:ext>
                </a:extLst>
              </p:cNvPr>
              <p:cNvSpPr txBox="1"/>
              <p:nvPr/>
            </p:nvSpPr>
            <p:spPr>
              <a:xfrm>
                <a:off x="2051903" y="3420827"/>
                <a:ext cx="412292" cy="338554"/>
              </a:xfrm>
              <a:prstGeom prst="rect">
                <a:avLst/>
              </a:prstGeom>
              <a:noFill/>
            </p:spPr>
            <p:txBody>
              <a:bodyPr wrap="none" rtlCol="0" anchor="ctr" anchorCtr="0">
                <a:spAutoFit/>
              </a:bodyPr>
              <a:lstStyle/>
              <a:p>
                <a:pPr algn="r">
                  <a:buNone/>
                </a:pPr>
                <a:r>
                  <a:rPr lang="en-GB" sz="1600" dirty="0"/>
                  <a:t>42</a:t>
                </a:r>
              </a:p>
            </p:txBody>
          </p:sp>
          <p:sp>
            <p:nvSpPr>
              <p:cNvPr id="191" name="TextBox 190">
                <a:extLst>
                  <a:ext uri="{FF2B5EF4-FFF2-40B4-BE49-F238E27FC236}">
                    <a16:creationId xmlns:a16="http://schemas.microsoft.com/office/drawing/2014/main" id="{424C7D63-45F5-4EB1-BBC2-E4E62664AD49}"/>
                  </a:ext>
                </a:extLst>
              </p:cNvPr>
              <p:cNvSpPr txBox="1"/>
              <p:nvPr/>
            </p:nvSpPr>
            <p:spPr>
              <a:xfrm>
                <a:off x="2051903" y="3869436"/>
                <a:ext cx="412292" cy="338554"/>
              </a:xfrm>
              <a:prstGeom prst="rect">
                <a:avLst/>
              </a:prstGeom>
              <a:noFill/>
            </p:spPr>
            <p:txBody>
              <a:bodyPr wrap="none" rtlCol="0" anchor="ctr" anchorCtr="0">
                <a:spAutoFit/>
              </a:bodyPr>
              <a:lstStyle/>
              <a:p>
                <a:pPr algn="r">
                  <a:buNone/>
                </a:pPr>
                <a:r>
                  <a:rPr lang="en-GB" sz="1600" dirty="0"/>
                  <a:t>53</a:t>
                </a:r>
              </a:p>
            </p:txBody>
          </p:sp>
          <p:sp>
            <p:nvSpPr>
              <p:cNvPr id="192" name="TextBox 191">
                <a:extLst>
                  <a:ext uri="{FF2B5EF4-FFF2-40B4-BE49-F238E27FC236}">
                    <a16:creationId xmlns:a16="http://schemas.microsoft.com/office/drawing/2014/main" id="{C62FB799-F6C2-4C4A-8929-D1FBCE50C3E8}"/>
                  </a:ext>
                </a:extLst>
              </p:cNvPr>
              <p:cNvSpPr txBox="1"/>
              <p:nvPr/>
            </p:nvSpPr>
            <p:spPr>
              <a:xfrm>
                <a:off x="2051903" y="4318047"/>
                <a:ext cx="412292" cy="338554"/>
              </a:xfrm>
              <a:prstGeom prst="rect">
                <a:avLst/>
              </a:prstGeom>
              <a:noFill/>
            </p:spPr>
            <p:txBody>
              <a:bodyPr wrap="none" rtlCol="0" anchor="ctr" anchorCtr="0">
                <a:spAutoFit/>
              </a:bodyPr>
              <a:lstStyle/>
              <a:p>
                <a:pPr algn="r">
                  <a:buNone/>
                </a:pPr>
                <a:r>
                  <a:rPr lang="en-GB" sz="1600" dirty="0"/>
                  <a:t>63</a:t>
                </a:r>
              </a:p>
            </p:txBody>
          </p:sp>
          <p:sp>
            <p:nvSpPr>
              <p:cNvPr id="193" name="TextBox 192">
                <a:extLst>
                  <a:ext uri="{FF2B5EF4-FFF2-40B4-BE49-F238E27FC236}">
                    <a16:creationId xmlns:a16="http://schemas.microsoft.com/office/drawing/2014/main" id="{171BA373-8DDB-42BF-B800-F5B950C7956E}"/>
                  </a:ext>
                </a:extLst>
              </p:cNvPr>
              <p:cNvSpPr txBox="1"/>
              <p:nvPr/>
            </p:nvSpPr>
            <p:spPr>
              <a:xfrm>
                <a:off x="2051903" y="4766657"/>
                <a:ext cx="412292" cy="338554"/>
              </a:xfrm>
              <a:prstGeom prst="rect">
                <a:avLst/>
              </a:prstGeom>
              <a:noFill/>
            </p:spPr>
            <p:txBody>
              <a:bodyPr wrap="none" rtlCol="0" anchor="ctr" anchorCtr="0">
                <a:spAutoFit/>
              </a:bodyPr>
              <a:lstStyle/>
              <a:p>
                <a:pPr algn="r">
                  <a:buNone/>
                </a:pPr>
                <a:r>
                  <a:rPr lang="en-GB" sz="1600" dirty="0"/>
                  <a:t>73</a:t>
                </a:r>
              </a:p>
            </p:txBody>
          </p:sp>
          <p:sp>
            <p:nvSpPr>
              <p:cNvPr id="194" name="TextBox 193">
                <a:extLst>
                  <a:ext uri="{FF2B5EF4-FFF2-40B4-BE49-F238E27FC236}">
                    <a16:creationId xmlns:a16="http://schemas.microsoft.com/office/drawing/2014/main" id="{F093857C-20B6-47EF-9DFB-497D544B2CB8}"/>
                  </a:ext>
                </a:extLst>
              </p:cNvPr>
              <p:cNvSpPr txBox="1"/>
              <p:nvPr/>
            </p:nvSpPr>
            <p:spPr>
              <a:xfrm>
                <a:off x="2051903" y="5215268"/>
                <a:ext cx="412292" cy="338554"/>
              </a:xfrm>
              <a:prstGeom prst="rect">
                <a:avLst/>
              </a:prstGeom>
              <a:noFill/>
            </p:spPr>
            <p:txBody>
              <a:bodyPr wrap="none" rtlCol="0" anchor="ctr" anchorCtr="0">
                <a:spAutoFit/>
              </a:bodyPr>
              <a:lstStyle/>
              <a:p>
                <a:pPr algn="r">
                  <a:buNone/>
                </a:pPr>
                <a:r>
                  <a:rPr lang="en-GB" sz="1600" dirty="0"/>
                  <a:t>83</a:t>
                </a:r>
              </a:p>
            </p:txBody>
          </p:sp>
          <p:sp>
            <p:nvSpPr>
              <p:cNvPr id="195" name="TextBox 194">
                <a:extLst>
                  <a:ext uri="{FF2B5EF4-FFF2-40B4-BE49-F238E27FC236}">
                    <a16:creationId xmlns:a16="http://schemas.microsoft.com/office/drawing/2014/main" id="{D6347A64-E997-4DCD-8001-A207C07E440B}"/>
                  </a:ext>
                </a:extLst>
              </p:cNvPr>
              <p:cNvSpPr txBox="1"/>
              <p:nvPr/>
            </p:nvSpPr>
            <p:spPr>
              <a:xfrm>
                <a:off x="2051903" y="5663879"/>
                <a:ext cx="412292" cy="338554"/>
              </a:xfrm>
              <a:prstGeom prst="rect">
                <a:avLst/>
              </a:prstGeom>
              <a:noFill/>
            </p:spPr>
            <p:txBody>
              <a:bodyPr wrap="none" rtlCol="0" anchor="ctr" anchorCtr="0">
                <a:spAutoFit/>
              </a:bodyPr>
              <a:lstStyle/>
              <a:p>
                <a:pPr algn="r">
                  <a:buNone/>
                </a:pPr>
                <a:r>
                  <a:rPr lang="en-GB" sz="1600" dirty="0"/>
                  <a:t>93</a:t>
                </a:r>
              </a:p>
            </p:txBody>
          </p:sp>
        </p:grpSp>
        <p:grpSp>
          <p:nvGrpSpPr>
            <p:cNvPr id="12" name="Group 11">
              <a:extLst>
                <a:ext uri="{FF2B5EF4-FFF2-40B4-BE49-F238E27FC236}">
                  <a16:creationId xmlns:a16="http://schemas.microsoft.com/office/drawing/2014/main" id="{85DF037F-98FB-4D41-914E-E5097A271135}"/>
                </a:ext>
              </a:extLst>
            </p:cNvPr>
            <p:cNvGrpSpPr/>
            <p:nvPr/>
          </p:nvGrpSpPr>
          <p:grpSpPr>
            <a:xfrm>
              <a:off x="2502285" y="1626383"/>
              <a:ext cx="422454" cy="4376050"/>
              <a:chOff x="2502285" y="1626383"/>
              <a:chExt cx="422454" cy="4376050"/>
            </a:xfrm>
          </p:grpSpPr>
          <p:sp>
            <p:nvSpPr>
              <p:cNvPr id="197" name="TextBox 196">
                <a:extLst>
                  <a:ext uri="{FF2B5EF4-FFF2-40B4-BE49-F238E27FC236}">
                    <a16:creationId xmlns:a16="http://schemas.microsoft.com/office/drawing/2014/main" id="{C4DDF71A-B2C2-44C6-9FA8-15E7B2DFC572}"/>
                  </a:ext>
                </a:extLst>
              </p:cNvPr>
              <p:cNvSpPr txBox="1"/>
              <p:nvPr/>
            </p:nvSpPr>
            <p:spPr>
              <a:xfrm>
                <a:off x="2626259" y="1626383"/>
                <a:ext cx="298480" cy="338554"/>
              </a:xfrm>
              <a:prstGeom prst="rect">
                <a:avLst/>
              </a:prstGeom>
              <a:noFill/>
            </p:spPr>
            <p:txBody>
              <a:bodyPr wrap="none" rtlCol="0" anchor="ctr" anchorCtr="0">
                <a:spAutoFit/>
              </a:bodyPr>
              <a:lstStyle/>
              <a:p>
                <a:pPr algn="r">
                  <a:buNone/>
                </a:pPr>
                <a:r>
                  <a:rPr lang="en-GB" sz="1600" dirty="0"/>
                  <a:t>4</a:t>
                </a:r>
              </a:p>
            </p:txBody>
          </p:sp>
          <p:sp>
            <p:nvSpPr>
              <p:cNvPr id="198" name="TextBox 197">
                <a:extLst>
                  <a:ext uri="{FF2B5EF4-FFF2-40B4-BE49-F238E27FC236}">
                    <a16:creationId xmlns:a16="http://schemas.microsoft.com/office/drawing/2014/main" id="{EAEC43FA-17B6-421B-8350-F1FEB227DF78}"/>
                  </a:ext>
                </a:extLst>
              </p:cNvPr>
              <p:cNvSpPr txBox="1"/>
              <p:nvPr/>
            </p:nvSpPr>
            <p:spPr>
              <a:xfrm>
                <a:off x="2502285" y="2074994"/>
                <a:ext cx="412292" cy="338554"/>
              </a:xfrm>
              <a:prstGeom prst="rect">
                <a:avLst/>
              </a:prstGeom>
              <a:noFill/>
            </p:spPr>
            <p:txBody>
              <a:bodyPr wrap="none" rtlCol="0" anchor="ctr" anchorCtr="0">
                <a:spAutoFit/>
              </a:bodyPr>
              <a:lstStyle/>
              <a:p>
                <a:pPr algn="r">
                  <a:buNone/>
                </a:pPr>
                <a:r>
                  <a:rPr lang="en-GB" sz="1600" dirty="0"/>
                  <a:t>14</a:t>
                </a:r>
              </a:p>
            </p:txBody>
          </p:sp>
          <p:sp>
            <p:nvSpPr>
              <p:cNvPr id="199" name="TextBox 198">
                <a:extLst>
                  <a:ext uri="{FF2B5EF4-FFF2-40B4-BE49-F238E27FC236}">
                    <a16:creationId xmlns:a16="http://schemas.microsoft.com/office/drawing/2014/main" id="{DF3C3F62-5AA5-4074-9580-0E8ADA8E931B}"/>
                  </a:ext>
                </a:extLst>
              </p:cNvPr>
              <p:cNvSpPr txBox="1"/>
              <p:nvPr/>
            </p:nvSpPr>
            <p:spPr>
              <a:xfrm>
                <a:off x="2502285" y="2523604"/>
                <a:ext cx="412292" cy="338554"/>
              </a:xfrm>
              <a:prstGeom prst="rect">
                <a:avLst/>
              </a:prstGeom>
              <a:noFill/>
            </p:spPr>
            <p:txBody>
              <a:bodyPr wrap="none" rtlCol="0" anchor="ctr" anchorCtr="0">
                <a:spAutoFit/>
              </a:bodyPr>
              <a:lstStyle/>
              <a:p>
                <a:pPr algn="r">
                  <a:buNone/>
                </a:pPr>
                <a:r>
                  <a:rPr lang="en-GB" sz="1600" dirty="0"/>
                  <a:t>24</a:t>
                </a:r>
              </a:p>
            </p:txBody>
          </p:sp>
          <p:sp>
            <p:nvSpPr>
              <p:cNvPr id="200" name="TextBox 199">
                <a:extLst>
                  <a:ext uri="{FF2B5EF4-FFF2-40B4-BE49-F238E27FC236}">
                    <a16:creationId xmlns:a16="http://schemas.microsoft.com/office/drawing/2014/main" id="{46941551-2813-4786-B034-24D06A15CDF8}"/>
                  </a:ext>
                </a:extLst>
              </p:cNvPr>
              <p:cNvSpPr txBox="1"/>
              <p:nvPr/>
            </p:nvSpPr>
            <p:spPr>
              <a:xfrm>
                <a:off x="2502285" y="2972215"/>
                <a:ext cx="412292" cy="338554"/>
              </a:xfrm>
              <a:prstGeom prst="rect">
                <a:avLst/>
              </a:prstGeom>
              <a:noFill/>
            </p:spPr>
            <p:txBody>
              <a:bodyPr wrap="none" rtlCol="0" anchor="ctr" anchorCtr="0">
                <a:spAutoFit/>
              </a:bodyPr>
              <a:lstStyle/>
              <a:p>
                <a:pPr algn="r">
                  <a:buNone/>
                </a:pPr>
                <a:r>
                  <a:rPr lang="en-GB" sz="1600" dirty="0"/>
                  <a:t>34</a:t>
                </a:r>
              </a:p>
            </p:txBody>
          </p:sp>
          <p:sp>
            <p:nvSpPr>
              <p:cNvPr id="201" name="TextBox 200">
                <a:extLst>
                  <a:ext uri="{FF2B5EF4-FFF2-40B4-BE49-F238E27FC236}">
                    <a16:creationId xmlns:a16="http://schemas.microsoft.com/office/drawing/2014/main" id="{9767EDFF-C562-4674-8472-248D44981A1B}"/>
                  </a:ext>
                </a:extLst>
              </p:cNvPr>
              <p:cNvSpPr txBox="1"/>
              <p:nvPr/>
            </p:nvSpPr>
            <p:spPr>
              <a:xfrm>
                <a:off x="2502285" y="3420827"/>
                <a:ext cx="412292" cy="338554"/>
              </a:xfrm>
              <a:prstGeom prst="rect">
                <a:avLst/>
              </a:prstGeom>
              <a:noFill/>
            </p:spPr>
            <p:txBody>
              <a:bodyPr wrap="none" rtlCol="0" anchor="ctr" anchorCtr="0">
                <a:spAutoFit/>
              </a:bodyPr>
              <a:lstStyle/>
              <a:p>
                <a:pPr algn="r">
                  <a:buNone/>
                </a:pPr>
                <a:r>
                  <a:rPr lang="en-GB" sz="1600" dirty="0"/>
                  <a:t>44</a:t>
                </a:r>
              </a:p>
            </p:txBody>
          </p:sp>
          <p:sp>
            <p:nvSpPr>
              <p:cNvPr id="202" name="TextBox 201">
                <a:extLst>
                  <a:ext uri="{FF2B5EF4-FFF2-40B4-BE49-F238E27FC236}">
                    <a16:creationId xmlns:a16="http://schemas.microsoft.com/office/drawing/2014/main" id="{A9F0C2E8-8CAB-4659-850B-54BFB798572A}"/>
                  </a:ext>
                </a:extLst>
              </p:cNvPr>
              <p:cNvSpPr txBox="1"/>
              <p:nvPr/>
            </p:nvSpPr>
            <p:spPr>
              <a:xfrm>
                <a:off x="2502285" y="3869436"/>
                <a:ext cx="412292" cy="338554"/>
              </a:xfrm>
              <a:prstGeom prst="rect">
                <a:avLst/>
              </a:prstGeom>
              <a:noFill/>
            </p:spPr>
            <p:txBody>
              <a:bodyPr wrap="none" rtlCol="0" anchor="ctr" anchorCtr="0">
                <a:spAutoFit/>
              </a:bodyPr>
              <a:lstStyle/>
              <a:p>
                <a:pPr algn="r">
                  <a:buNone/>
                </a:pPr>
                <a:r>
                  <a:rPr lang="en-GB" sz="1600" dirty="0"/>
                  <a:t>54</a:t>
                </a:r>
              </a:p>
            </p:txBody>
          </p:sp>
          <p:sp>
            <p:nvSpPr>
              <p:cNvPr id="203" name="TextBox 202">
                <a:extLst>
                  <a:ext uri="{FF2B5EF4-FFF2-40B4-BE49-F238E27FC236}">
                    <a16:creationId xmlns:a16="http://schemas.microsoft.com/office/drawing/2014/main" id="{72E4BFE6-B0C2-40D2-91BA-04D311A8D82D}"/>
                  </a:ext>
                </a:extLst>
              </p:cNvPr>
              <p:cNvSpPr txBox="1"/>
              <p:nvPr/>
            </p:nvSpPr>
            <p:spPr>
              <a:xfrm>
                <a:off x="2502285" y="4318047"/>
                <a:ext cx="412292" cy="338554"/>
              </a:xfrm>
              <a:prstGeom prst="rect">
                <a:avLst/>
              </a:prstGeom>
              <a:noFill/>
            </p:spPr>
            <p:txBody>
              <a:bodyPr wrap="none" rtlCol="0" anchor="ctr" anchorCtr="0">
                <a:spAutoFit/>
              </a:bodyPr>
              <a:lstStyle/>
              <a:p>
                <a:pPr algn="r">
                  <a:buNone/>
                </a:pPr>
                <a:r>
                  <a:rPr lang="en-GB" sz="1600" dirty="0"/>
                  <a:t>64</a:t>
                </a:r>
              </a:p>
            </p:txBody>
          </p:sp>
          <p:sp>
            <p:nvSpPr>
              <p:cNvPr id="204" name="TextBox 203">
                <a:extLst>
                  <a:ext uri="{FF2B5EF4-FFF2-40B4-BE49-F238E27FC236}">
                    <a16:creationId xmlns:a16="http://schemas.microsoft.com/office/drawing/2014/main" id="{1E136FF4-AF86-4B26-A030-7CEABAC832AC}"/>
                  </a:ext>
                </a:extLst>
              </p:cNvPr>
              <p:cNvSpPr txBox="1"/>
              <p:nvPr/>
            </p:nvSpPr>
            <p:spPr>
              <a:xfrm>
                <a:off x="2502285" y="4766657"/>
                <a:ext cx="412292" cy="338554"/>
              </a:xfrm>
              <a:prstGeom prst="rect">
                <a:avLst/>
              </a:prstGeom>
              <a:noFill/>
            </p:spPr>
            <p:txBody>
              <a:bodyPr wrap="none" rtlCol="0" anchor="ctr" anchorCtr="0">
                <a:spAutoFit/>
              </a:bodyPr>
              <a:lstStyle/>
              <a:p>
                <a:pPr algn="r">
                  <a:buNone/>
                </a:pPr>
                <a:r>
                  <a:rPr lang="en-GB" sz="1600" dirty="0"/>
                  <a:t>74</a:t>
                </a:r>
              </a:p>
            </p:txBody>
          </p:sp>
          <p:sp>
            <p:nvSpPr>
              <p:cNvPr id="205" name="TextBox 204">
                <a:extLst>
                  <a:ext uri="{FF2B5EF4-FFF2-40B4-BE49-F238E27FC236}">
                    <a16:creationId xmlns:a16="http://schemas.microsoft.com/office/drawing/2014/main" id="{1A3C2558-33C7-483C-A318-B5F6CD5EB2F9}"/>
                  </a:ext>
                </a:extLst>
              </p:cNvPr>
              <p:cNvSpPr txBox="1"/>
              <p:nvPr/>
            </p:nvSpPr>
            <p:spPr>
              <a:xfrm>
                <a:off x="2502285" y="5215268"/>
                <a:ext cx="412292" cy="338554"/>
              </a:xfrm>
              <a:prstGeom prst="rect">
                <a:avLst/>
              </a:prstGeom>
              <a:noFill/>
            </p:spPr>
            <p:txBody>
              <a:bodyPr wrap="none" rtlCol="0" anchor="ctr" anchorCtr="0">
                <a:spAutoFit/>
              </a:bodyPr>
              <a:lstStyle/>
              <a:p>
                <a:pPr algn="r">
                  <a:buNone/>
                </a:pPr>
                <a:r>
                  <a:rPr lang="en-GB" sz="1600" dirty="0"/>
                  <a:t>84</a:t>
                </a:r>
              </a:p>
            </p:txBody>
          </p:sp>
          <p:sp>
            <p:nvSpPr>
              <p:cNvPr id="206" name="TextBox 205">
                <a:extLst>
                  <a:ext uri="{FF2B5EF4-FFF2-40B4-BE49-F238E27FC236}">
                    <a16:creationId xmlns:a16="http://schemas.microsoft.com/office/drawing/2014/main" id="{C83D8173-F175-4999-BA9E-CAE27810AD1C}"/>
                  </a:ext>
                </a:extLst>
              </p:cNvPr>
              <p:cNvSpPr txBox="1"/>
              <p:nvPr/>
            </p:nvSpPr>
            <p:spPr>
              <a:xfrm>
                <a:off x="2502285" y="5663879"/>
                <a:ext cx="412292" cy="338554"/>
              </a:xfrm>
              <a:prstGeom prst="rect">
                <a:avLst/>
              </a:prstGeom>
              <a:noFill/>
            </p:spPr>
            <p:txBody>
              <a:bodyPr wrap="none" rtlCol="0" anchor="ctr" anchorCtr="0">
                <a:spAutoFit/>
              </a:bodyPr>
              <a:lstStyle/>
              <a:p>
                <a:pPr algn="r">
                  <a:buNone/>
                </a:pPr>
                <a:r>
                  <a:rPr lang="en-GB" sz="1600" dirty="0"/>
                  <a:t>94</a:t>
                </a:r>
              </a:p>
            </p:txBody>
          </p:sp>
        </p:grpSp>
        <p:grpSp>
          <p:nvGrpSpPr>
            <p:cNvPr id="11" name="Group 10">
              <a:extLst>
                <a:ext uri="{FF2B5EF4-FFF2-40B4-BE49-F238E27FC236}">
                  <a16:creationId xmlns:a16="http://schemas.microsoft.com/office/drawing/2014/main" id="{6621CB3E-8CEC-470D-8AA8-F96042E41A14}"/>
                </a:ext>
              </a:extLst>
            </p:cNvPr>
            <p:cNvGrpSpPr/>
            <p:nvPr/>
          </p:nvGrpSpPr>
          <p:grpSpPr>
            <a:xfrm>
              <a:off x="2952667" y="1626383"/>
              <a:ext cx="422454" cy="4376050"/>
              <a:chOff x="2952667" y="1626383"/>
              <a:chExt cx="422454" cy="4376050"/>
            </a:xfrm>
          </p:grpSpPr>
          <p:sp>
            <p:nvSpPr>
              <p:cNvPr id="208" name="TextBox 207">
                <a:extLst>
                  <a:ext uri="{FF2B5EF4-FFF2-40B4-BE49-F238E27FC236}">
                    <a16:creationId xmlns:a16="http://schemas.microsoft.com/office/drawing/2014/main" id="{73ACFDA9-6A54-4E6E-8ECB-D449C5238F44}"/>
                  </a:ext>
                </a:extLst>
              </p:cNvPr>
              <p:cNvSpPr txBox="1"/>
              <p:nvPr/>
            </p:nvSpPr>
            <p:spPr>
              <a:xfrm>
                <a:off x="3076641" y="1626383"/>
                <a:ext cx="298480" cy="338554"/>
              </a:xfrm>
              <a:prstGeom prst="rect">
                <a:avLst/>
              </a:prstGeom>
              <a:noFill/>
            </p:spPr>
            <p:txBody>
              <a:bodyPr wrap="none" rtlCol="0" anchor="ctr" anchorCtr="0">
                <a:spAutoFit/>
              </a:bodyPr>
              <a:lstStyle/>
              <a:p>
                <a:pPr algn="r">
                  <a:buNone/>
                </a:pPr>
                <a:r>
                  <a:rPr lang="en-GB" sz="1600" dirty="0"/>
                  <a:t>5</a:t>
                </a:r>
              </a:p>
            </p:txBody>
          </p:sp>
          <p:sp>
            <p:nvSpPr>
              <p:cNvPr id="209" name="TextBox 208">
                <a:extLst>
                  <a:ext uri="{FF2B5EF4-FFF2-40B4-BE49-F238E27FC236}">
                    <a16:creationId xmlns:a16="http://schemas.microsoft.com/office/drawing/2014/main" id="{69DBE97C-996B-466E-A9AA-04206713BAD7}"/>
                  </a:ext>
                </a:extLst>
              </p:cNvPr>
              <p:cNvSpPr txBox="1"/>
              <p:nvPr/>
            </p:nvSpPr>
            <p:spPr>
              <a:xfrm>
                <a:off x="2952667" y="2074994"/>
                <a:ext cx="412292" cy="338554"/>
              </a:xfrm>
              <a:prstGeom prst="rect">
                <a:avLst/>
              </a:prstGeom>
              <a:noFill/>
            </p:spPr>
            <p:txBody>
              <a:bodyPr wrap="none" rtlCol="0" anchor="ctr" anchorCtr="0">
                <a:spAutoFit/>
              </a:bodyPr>
              <a:lstStyle/>
              <a:p>
                <a:pPr algn="r">
                  <a:buNone/>
                </a:pPr>
                <a:r>
                  <a:rPr lang="en-GB" sz="1600" dirty="0"/>
                  <a:t>15</a:t>
                </a:r>
              </a:p>
            </p:txBody>
          </p:sp>
          <p:sp>
            <p:nvSpPr>
              <p:cNvPr id="210" name="TextBox 209">
                <a:extLst>
                  <a:ext uri="{FF2B5EF4-FFF2-40B4-BE49-F238E27FC236}">
                    <a16:creationId xmlns:a16="http://schemas.microsoft.com/office/drawing/2014/main" id="{6CA41F28-E99A-43FA-BFF5-19E6A2558053}"/>
                  </a:ext>
                </a:extLst>
              </p:cNvPr>
              <p:cNvSpPr txBox="1"/>
              <p:nvPr/>
            </p:nvSpPr>
            <p:spPr>
              <a:xfrm>
                <a:off x="2952667" y="2523604"/>
                <a:ext cx="412292" cy="338554"/>
              </a:xfrm>
              <a:prstGeom prst="rect">
                <a:avLst/>
              </a:prstGeom>
              <a:noFill/>
            </p:spPr>
            <p:txBody>
              <a:bodyPr wrap="none" rtlCol="0" anchor="ctr" anchorCtr="0">
                <a:spAutoFit/>
              </a:bodyPr>
              <a:lstStyle/>
              <a:p>
                <a:pPr algn="r">
                  <a:buNone/>
                </a:pPr>
                <a:r>
                  <a:rPr lang="en-GB" sz="1600" dirty="0"/>
                  <a:t>25</a:t>
                </a:r>
              </a:p>
            </p:txBody>
          </p:sp>
          <p:sp>
            <p:nvSpPr>
              <p:cNvPr id="211" name="TextBox 210">
                <a:extLst>
                  <a:ext uri="{FF2B5EF4-FFF2-40B4-BE49-F238E27FC236}">
                    <a16:creationId xmlns:a16="http://schemas.microsoft.com/office/drawing/2014/main" id="{95CFFE26-FF27-4B93-A6F7-9C0498A7C4AB}"/>
                  </a:ext>
                </a:extLst>
              </p:cNvPr>
              <p:cNvSpPr txBox="1"/>
              <p:nvPr/>
            </p:nvSpPr>
            <p:spPr>
              <a:xfrm>
                <a:off x="2952667" y="2972215"/>
                <a:ext cx="412292" cy="338554"/>
              </a:xfrm>
              <a:prstGeom prst="rect">
                <a:avLst/>
              </a:prstGeom>
              <a:noFill/>
            </p:spPr>
            <p:txBody>
              <a:bodyPr wrap="none" rtlCol="0" anchor="ctr" anchorCtr="0">
                <a:spAutoFit/>
              </a:bodyPr>
              <a:lstStyle/>
              <a:p>
                <a:pPr algn="r">
                  <a:buNone/>
                </a:pPr>
                <a:r>
                  <a:rPr lang="en-GB" sz="1600" dirty="0"/>
                  <a:t>35</a:t>
                </a:r>
              </a:p>
            </p:txBody>
          </p:sp>
          <p:sp>
            <p:nvSpPr>
              <p:cNvPr id="212" name="TextBox 211">
                <a:extLst>
                  <a:ext uri="{FF2B5EF4-FFF2-40B4-BE49-F238E27FC236}">
                    <a16:creationId xmlns:a16="http://schemas.microsoft.com/office/drawing/2014/main" id="{1D1E4600-311B-4BC8-A9C3-2A778DDD05CD}"/>
                  </a:ext>
                </a:extLst>
              </p:cNvPr>
              <p:cNvSpPr txBox="1"/>
              <p:nvPr/>
            </p:nvSpPr>
            <p:spPr>
              <a:xfrm>
                <a:off x="2952667" y="3420827"/>
                <a:ext cx="412292" cy="338554"/>
              </a:xfrm>
              <a:prstGeom prst="rect">
                <a:avLst/>
              </a:prstGeom>
              <a:noFill/>
            </p:spPr>
            <p:txBody>
              <a:bodyPr wrap="none" rtlCol="0" anchor="ctr" anchorCtr="0">
                <a:spAutoFit/>
              </a:bodyPr>
              <a:lstStyle/>
              <a:p>
                <a:pPr algn="r">
                  <a:buNone/>
                </a:pPr>
                <a:r>
                  <a:rPr lang="en-GB" sz="1600" dirty="0"/>
                  <a:t>45</a:t>
                </a:r>
              </a:p>
            </p:txBody>
          </p:sp>
          <p:sp>
            <p:nvSpPr>
              <p:cNvPr id="213" name="TextBox 212">
                <a:extLst>
                  <a:ext uri="{FF2B5EF4-FFF2-40B4-BE49-F238E27FC236}">
                    <a16:creationId xmlns:a16="http://schemas.microsoft.com/office/drawing/2014/main" id="{4E562097-0709-466A-A270-B4C40A8BC092}"/>
                  </a:ext>
                </a:extLst>
              </p:cNvPr>
              <p:cNvSpPr txBox="1"/>
              <p:nvPr/>
            </p:nvSpPr>
            <p:spPr>
              <a:xfrm>
                <a:off x="2952667" y="3869436"/>
                <a:ext cx="412292" cy="338554"/>
              </a:xfrm>
              <a:prstGeom prst="rect">
                <a:avLst/>
              </a:prstGeom>
              <a:noFill/>
            </p:spPr>
            <p:txBody>
              <a:bodyPr wrap="none" rtlCol="0" anchor="ctr" anchorCtr="0">
                <a:spAutoFit/>
              </a:bodyPr>
              <a:lstStyle/>
              <a:p>
                <a:pPr algn="r">
                  <a:buNone/>
                </a:pPr>
                <a:r>
                  <a:rPr lang="en-GB" sz="1600" dirty="0"/>
                  <a:t>55</a:t>
                </a:r>
              </a:p>
            </p:txBody>
          </p:sp>
          <p:sp>
            <p:nvSpPr>
              <p:cNvPr id="214" name="TextBox 213">
                <a:extLst>
                  <a:ext uri="{FF2B5EF4-FFF2-40B4-BE49-F238E27FC236}">
                    <a16:creationId xmlns:a16="http://schemas.microsoft.com/office/drawing/2014/main" id="{32F10B64-5699-4035-AB80-22A6A6FC0FFC}"/>
                  </a:ext>
                </a:extLst>
              </p:cNvPr>
              <p:cNvSpPr txBox="1"/>
              <p:nvPr/>
            </p:nvSpPr>
            <p:spPr>
              <a:xfrm>
                <a:off x="2952667" y="4318047"/>
                <a:ext cx="412292" cy="338554"/>
              </a:xfrm>
              <a:prstGeom prst="rect">
                <a:avLst/>
              </a:prstGeom>
              <a:noFill/>
            </p:spPr>
            <p:txBody>
              <a:bodyPr wrap="none" rtlCol="0" anchor="ctr" anchorCtr="0">
                <a:spAutoFit/>
              </a:bodyPr>
              <a:lstStyle/>
              <a:p>
                <a:pPr algn="r">
                  <a:buNone/>
                </a:pPr>
                <a:r>
                  <a:rPr lang="en-GB" sz="1600" dirty="0"/>
                  <a:t>65</a:t>
                </a:r>
              </a:p>
            </p:txBody>
          </p:sp>
          <p:sp>
            <p:nvSpPr>
              <p:cNvPr id="215" name="TextBox 214">
                <a:extLst>
                  <a:ext uri="{FF2B5EF4-FFF2-40B4-BE49-F238E27FC236}">
                    <a16:creationId xmlns:a16="http://schemas.microsoft.com/office/drawing/2014/main" id="{609FD492-13AE-4368-BEFA-442247E06BC9}"/>
                  </a:ext>
                </a:extLst>
              </p:cNvPr>
              <p:cNvSpPr txBox="1"/>
              <p:nvPr/>
            </p:nvSpPr>
            <p:spPr>
              <a:xfrm>
                <a:off x="2952667" y="4766657"/>
                <a:ext cx="412292" cy="338554"/>
              </a:xfrm>
              <a:prstGeom prst="rect">
                <a:avLst/>
              </a:prstGeom>
              <a:noFill/>
            </p:spPr>
            <p:txBody>
              <a:bodyPr wrap="none" rtlCol="0" anchor="ctr" anchorCtr="0">
                <a:spAutoFit/>
              </a:bodyPr>
              <a:lstStyle/>
              <a:p>
                <a:pPr algn="r">
                  <a:buNone/>
                </a:pPr>
                <a:r>
                  <a:rPr lang="en-GB" sz="1600" dirty="0"/>
                  <a:t>75</a:t>
                </a:r>
              </a:p>
            </p:txBody>
          </p:sp>
          <p:sp>
            <p:nvSpPr>
              <p:cNvPr id="216" name="TextBox 215">
                <a:extLst>
                  <a:ext uri="{FF2B5EF4-FFF2-40B4-BE49-F238E27FC236}">
                    <a16:creationId xmlns:a16="http://schemas.microsoft.com/office/drawing/2014/main" id="{9CFCDA4C-C3F5-4DA2-B3E9-430E361F87C5}"/>
                  </a:ext>
                </a:extLst>
              </p:cNvPr>
              <p:cNvSpPr txBox="1"/>
              <p:nvPr/>
            </p:nvSpPr>
            <p:spPr>
              <a:xfrm>
                <a:off x="2952667" y="5215268"/>
                <a:ext cx="412292" cy="338554"/>
              </a:xfrm>
              <a:prstGeom prst="rect">
                <a:avLst/>
              </a:prstGeom>
              <a:noFill/>
            </p:spPr>
            <p:txBody>
              <a:bodyPr wrap="none" rtlCol="0" anchor="ctr" anchorCtr="0">
                <a:spAutoFit/>
              </a:bodyPr>
              <a:lstStyle/>
              <a:p>
                <a:pPr algn="r">
                  <a:buNone/>
                </a:pPr>
                <a:r>
                  <a:rPr lang="en-GB" sz="1600" dirty="0"/>
                  <a:t>85</a:t>
                </a:r>
              </a:p>
            </p:txBody>
          </p:sp>
          <p:sp>
            <p:nvSpPr>
              <p:cNvPr id="217" name="TextBox 216">
                <a:extLst>
                  <a:ext uri="{FF2B5EF4-FFF2-40B4-BE49-F238E27FC236}">
                    <a16:creationId xmlns:a16="http://schemas.microsoft.com/office/drawing/2014/main" id="{ADB7948D-8699-4716-BDB3-3A05723AAAF4}"/>
                  </a:ext>
                </a:extLst>
              </p:cNvPr>
              <p:cNvSpPr txBox="1"/>
              <p:nvPr/>
            </p:nvSpPr>
            <p:spPr>
              <a:xfrm>
                <a:off x="2952667" y="5663879"/>
                <a:ext cx="412292" cy="338554"/>
              </a:xfrm>
              <a:prstGeom prst="rect">
                <a:avLst/>
              </a:prstGeom>
              <a:noFill/>
            </p:spPr>
            <p:txBody>
              <a:bodyPr wrap="none" rtlCol="0" anchor="ctr" anchorCtr="0">
                <a:spAutoFit/>
              </a:bodyPr>
              <a:lstStyle/>
              <a:p>
                <a:pPr algn="r">
                  <a:buNone/>
                </a:pPr>
                <a:r>
                  <a:rPr lang="en-GB" sz="1600" dirty="0"/>
                  <a:t>95</a:t>
                </a:r>
              </a:p>
            </p:txBody>
          </p:sp>
        </p:grpSp>
        <p:grpSp>
          <p:nvGrpSpPr>
            <p:cNvPr id="10" name="Group 9">
              <a:extLst>
                <a:ext uri="{FF2B5EF4-FFF2-40B4-BE49-F238E27FC236}">
                  <a16:creationId xmlns:a16="http://schemas.microsoft.com/office/drawing/2014/main" id="{F1238F7F-2FCC-4034-A99A-514CCA8D8DE6}"/>
                </a:ext>
              </a:extLst>
            </p:cNvPr>
            <p:cNvGrpSpPr/>
            <p:nvPr/>
          </p:nvGrpSpPr>
          <p:grpSpPr>
            <a:xfrm>
              <a:off x="3403049" y="1626383"/>
              <a:ext cx="422454" cy="4376050"/>
              <a:chOff x="3403049" y="1626383"/>
              <a:chExt cx="422454" cy="4376050"/>
            </a:xfrm>
          </p:grpSpPr>
          <p:sp>
            <p:nvSpPr>
              <p:cNvPr id="219" name="TextBox 218">
                <a:extLst>
                  <a:ext uri="{FF2B5EF4-FFF2-40B4-BE49-F238E27FC236}">
                    <a16:creationId xmlns:a16="http://schemas.microsoft.com/office/drawing/2014/main" id="{8AFDA290-55F0-4EA7-8C31-D8FC195C3AB4}"/>
                  </a:ext>
                </a:extLst>
              </p:cNvPr>
              <p:cNvSpPr txBox="1"/>
              <p:nvPr/>
            </p:nvSpPr>
            <p:spPr>
              <a:xfrm>
                <a:off x="3527023" y="1626383"/>
                <a:ext cx="298480" cy="338554"/>
              </a:xfrm>
              <a:prstGeom prst="rect">
                <a:avLst/>
              </a:prstGeom>
              <a:noFill/>
            </p:spPr>
            <p:txBody>
              <a:bodyPr wrap="none" rtlCol="0" anchor="ctr" anchorCtr="0">
                <a:spAutoFit/>
              </a:bodyPr>
              <a:lstStyle/>
              <a:p>
                <a:pPr algn="r">
                  <a:buNone/>
                </a:pPr>
                <a:r>
                  <a:rPr lang="en-GB" sz="1600" dirty="0"/>
                  <a:t>6</a:t>
                </a:r>
              </a:p>
            </p:txBody>
          </p:sp>
          <p:sp>
            <p:nvSpPr>
              <p:cNvPr id="220" name="TextBox 219">
                <a:extLst>
                  <a:ext uri="{FF2B5EF4-FFF2-40B4-BE49-F238E27FC236}">
                    <a16:creationId xmlns:a16="http://schemas.microsoft.com/office/drawing/2014/main" id="{8D7D9B97-F542-4611-BDD7-19B27951CFC2}"/>
                  </a:ext>
                </a:extLst>
              </p:cNvPr>
              <p:cNvSpPr txBox="1"/>
              <p:nvPr/>
            </p:nvSpPr>
            <p:spPr>
              <a:xfrm>
                <a:off x="3403049" y="2074994"/>
                <a:ext cx="412292" cy="338554"/>
              </a:xfrm>
              <a:prstGeom prst="rect">
                <a:avLst/>
              </a:prstGeom>
              <a:noFill/>
            </p:spPr>
            <p:txBody>
              <a:bodyPr wrap="none" rtlCol="0" anchor="ctr" anchorCtr="0">
                <a:spAutoFit/>
              </a:bodyPr>
              <a:lstStyle/>
              <a:p>
                <a:pPr algn="r">
                  <a:buNone/>
                </a:pPr>
                <a:r>
                  <a:rPr lang="en-GB" sz="1600" dirty="0"/>
                  <a:t>16</a:t>
                </a:r>
              </a:p>
            </p:txBody>
          </p:sp>
          <p:sp>
            <p:nvSpPr>
              <p:cNvPr id="221" name="TextBox 220">
                <a:extLst>
                  <a:ext uri="{FF2B5EF4-FFF2-40B4-BE49-F238E27FC236}">
                    <a16:creationId xmlns:a16="http://schemas.microsoft.com/office/drawing/2014/main" id="{25714EBA-7F7C-4BEF-92CF-431763C4C981}"/>
                  </a:ext>
                </a:extLst>
              </p:cNvPr>
              <p:cNvSpPr txBox="1"/>
              <p:nvPr/>
            </p:nvSpPr>
            <p:spPr>
              <a:xfrm>
                <a:off x="3403049" y="2523604"/>
                <a:ext cx="412292" cy="338554"/>
              </a:xfrm>
              <a:prstGeom prst="rect">
                <a:avLst/>
              </a:prstGeom>
              <a:noFill/>
            </p:spPr>
            <p:txBody>
              <a:bodyPr wrap="none" rtlCol="0" anchor="ctr" anchorCtr="0">
                <a:spAutoFit/>
              </a:bodyPr>
              <a:lstStyle/>
              <a:p>
                <a:pPr algn="r">
                  <a:buNone/>
                </a:pPr>
                <a:r>
                  <a:rPr lang="en-GB" sz="1600" dirty="0"/>
                  <a:t>26</a:t>
                </a:r>
              </a:p>
            </p:txBody>
          </p:sp>
          <p:sp>
            <p:nvSpPr>
              <p:cNvPr id="222" name="TextBox 221">
                <a:extLst>
                  <a:ext uri="{FF2B5EF4-FFF2-40B4-BE49-F238E27FC236}">
                    <a16:creationId xmlns:a16="http://schemas.microsoft.com/office/drawing/2014/main" id="{B2E3F371-3E54-40BE-B362-AF023AE14504}"/>
                  </a:ext>
                </a:extLst>
              </p:cNvPr>
              <p:cNvSpPr txBox="1"/>
              <p:nvPr/>
            </p:nvSpPr>
            <p:spPr>
              <a:xfrm>
                <a:off x="3403049" y="2972215"/>
                <a:ext cx="412292" cy="338554"/>
              </a:xfrm>
              <a:prstGeom prst="rect">
                <a:avLst/>
              </a:prstGeom>
              <a:noFill/>
            </p:spPr>
            <p:txBody>
              <a:bodyPr wrap="none" rtlCol="0" anchor="ctr" anchorCtr="0">
                <a:spAutoFit/>
              </a:bodyPr>
              <a:lstStyle/>
              <a:p>
                <a:pPr algn="r">
                  <a:buNone/>
                </a:pPr>
                <a:r>
                  <a:rPr lang="en-GB" sz="1600" dirty="0"/>
                  <a:t>36</a:t>
                </a:r>
              </a:p>
            </p:txBody>
          </p:sp>
          <p:sp>
            <p:nvSpPr>
              <p:cNvPr id="223" name="TextBox 222">
                <a:extLst>
                  <a:ext uri="{FF2B5EF4-FFF2-40B4-BE49-F238E27FC236}">
                    <a16:creationId xmlns:a16="http://schemas.microsoft.com/office/drawing/2014/main" id="{43B999AE-4699-41C3-AB8B-C7D1A3A19358}"/>
                  </a:ext>
                </a:extLst>
              </p:cNvPr>
              <p:cNvSpPr txBox="1"/>
              <p:nvPr/>
            </p:nvSpPr>
            <p:spPr>
              <a:xfrm>
                <a:off x="3403049" y="3420827"/>
                <a:ext cx="412292" cy="338554"/>
              </a:xfrm>
              <a:prstGeom prst="rect">
                <a:avLst/>
              </a:prstGeom>
              <a:noFill/>
            </p:spPr>
            <p:txBody>
              <a:bodyPr wrap="none" rtlCol="0" anchor="ctr" anchorCtr="0">
                <a:spAutoFit/>
              </a:bodyPr>
              <a:lstStyle/>
              <a:p>
                <a:pPr algn="r">
                  <a:buNone/>
                </a:pPr>
                <a:r>
                  <a:rPr lang="en-GB" sz="1600" dirty="0"/>
                  <a:t>46</a:t>
                </a:r>
              </a:p>
            </p:txBody>
          </p:sp>
          <p:sp>
            <p:nvSpPr>
              <p:cNvPr id="224" name="TextBox 223">
                <a:extLst>
                  <a:ext uri="{FF2B5EF4-FFF2-40B4-BE49-F238E27FC236}">
                    <a16:creationId xmlns:a16="http://schemas.microsoft.com/office/drawing/2014/main" id="{10A7E247-9168-44FB-9875-23E2016EB107}"/>
                  </a:ext>
                </a:extLst>
              </p:cNvPr>
              <p:cNvSpPr txBox="1"/>
              <p:nvPr/>
            </p:nvSpPr>
            <p:spPr>
              <a:xfrm>
                <a:off x="3403049" y="3869436"/>
                <a:ext cx="412292" cy="338554"/>
              </a:xfrm>
              <a:prstGeom prst="rect">
                <a:avLst/>
              </a:prstGeom>
              <a:noFill/>
            </p:spPr>
            <p:txBody>
              <a:bodyPr wrap="none" rtlCol="0" anchor="ctr" anchorCtr="0">
                <a:spAutoFit/>
              </a:bodyPr>
              <a:lstStyle/>
              <a:p>
                <a:pPr algn="r">
                  <a:buNone/>
                </a:pPr>
                <a:r>
                  <a:rPr lang="en-GB" sz="1600" dirty="0"/>
                  <a:t>56</a:t>
                </a:r>
              </a:p>
            </p:txBody>
          </p:sp>
          <p:sp>
            <p:nvSpPr>
              <p:cNvPr id="225" name="TextBox 224">
                <a:extLst>
                  <a:ext uri="{FF2B5EF4-FFF2-40B4-BE49-F238E27FC236}">
                    <a16:creationId xmlns:a16="http://schemas.microsoft.com/office/drawing/2014/main" id="{EBD349E5-7062-4B7F-B66B-6F5832FCC474}"/>
                  </a:ext>
                </a:extLst>
              </p:cNvPr>
              <p:cNvSpPr txBox="1"/>
              <p:nvPr/>
            </p:nvSpPr>
            <p:spPr>
              <a:xfrm>
                <a:off x="3403049" y="4318047"/>
                <a:ext cx="412292" cy="338554"/>
              </a:xfrm>
              <a:prstGeom prst="rect">
                <a:avLst/>
              </a:prstGeom>
              <a:noFill/>
            </p:spPr>
            <p:txBody>
              <a:bodyPr wrap="none" rtlCol="0" anchor="ctr" anchorCtr="0">
                <a:spAutoFit/>
              </a:bodyPr>
              <a:lstStyle/>
              <a:p>
                <a:pPr algn="r">
                  <a:buNone/>
                </a:pPr>
                <a:r>
                  <a:rPr lang="en-GB" sz="1600" dirty="0"/>
                  <a:t>66</a:t>
                </a:r>
              </a:p>
            </p:txBody>
          </p:sp>
          <p:sp>
            <p:nvSpPr>
              <p:cNvPr id="226" name="TextBox 225">
                <a:extLst>
                  <a:ext uri="{FF2B5EF4-FFF2-40B4-BE49-F238E27FC236}">
                    <a16:creationId xmlns:a16="http://schemas.microsoft.com/office/drawing/2014/main" id="{CDAA6259-6BE6-47D1-B4B5-C79E5C0CA26F}"/>
                  </a:ext>
                </a:extLst>
              </p:cNvPr>
              <p:cNvSpPr txBox="1"/>
              <p:nvPr/>
            </p:nvSpPr>
            <p:spPr>
              <a:xfrm>
                <a:off x="3403049" y="4766657"/>
                <a:ext cx="412292" cy="338554"/>
              </a:xfrm>
              <a:prstGeom prst="rect">
                <a:avLst/>
              </a:prstGeom>
              <a:noFill/>
            </p:spPr>
            <p:txBody>
              <a:bodyPr wrap="none" rtlCol="0" anchor="ctr" anchorCtr="0">
                <a:spAutoFit/>
              </a:bodyPr>
              <a:lstStyle/>
              <a:p>
                <a:pPr algn="r">
                  <a:buNone/>
                </a:pPr>
                <a:r>
                  <a:rPr lang="en-GB" sz="1600" dirty="0"/>
                  <a:t>76</a:t>
                </a:r>
              </a:p>
            </p:txBody>
          </p:sp>
          <p:sp>
            <p:nvSpPr>
              <p:cNvPr id="227" name="TextBox 226">
                <a:extLst>
                  <a:ext uri="{FF2B5EF4-FFF2-40B4-BE49-F238E27FC236}">
                    <a16:creationId xmlns:a16="http://schemas.microsoft.com/office/drawing/2014/main" id="{A8CCCE9C-9413-4E66-857B-88EE4C4448C3}"/>
                  </a:ext>
                </a:extLst>
              </p:cNvPr>
              <p:cNvSpPr txBox="1"/>
              <p:nvPr/>
            </p:nvSpPr>
            <p:spPr>
              <a:xfrm>
                <a:off x="3403049" y="5215268"/>
                <a:ext cx="412292" cy="338554"/>
              </a:xfrm>
              <a:prstGeom prst="rect">
                <a:avLst/>
              </a:prstGeom>
              <a:noFill/>
            </p:spPr>
            <p:txBody>
              <a:bodyPr wrap="none" rtlCol="0" anchor="ctr" anchorCtr="0">
                <a:spAutoFit/>
              </a:bodyPr>
              <a:lstStyle/>
              <a:p>
                <a:pPr algn="r">
                  <a:buNone/>
                </a:pPr>
                <a:r>
                  <a:rPr lang="en-GB" sz="1600" dirty="0"/>
                  <a:t>86</a:t>
                </a:r>
              </a:p>
            </p:txBody>
          </p:sp>
          <p:sp>
            <p:nvSpPr>
              <p:cNvPr id="228" name="TextBox 227">
                <a:extLst>
                  <a:ext uri="{FF2B5EF4-FFF2-40B4-BE49-F238E27FC236}">
                    <a16:creationId xmlns:a16="http://schemas.microsoft.com/office/drawing/2014/main" id="{CC1A19F7-6D5A-4DE7-BA25-D7A2CB39D155}"/>
                  </a:ext>
                </a:extLst>
              </p:cNvPr>
              <p:cNvSpPr txBox="1"/>
              <p:nvPr/>
            </p:nvSpPr>
            <p:spPr>
              <a:xfrm>
                <a:off x="3403049" y="5663879"/>
                <a:ext cx="412292" cy="338554"/>
              </a:xfrm>
              <a:prstGeom prst="rect">
                <a:avLst/>
              </a:prstGeom>
              <a:noFill/>
            </p:spPr>
            <p:txBody>
              <a:bodyPr wrap="none" rtlCol="0" anchor="ctr" anchorCtr="0">
                <a:spAutoFit/>
              </a:bodyPr>
              <a:lstStyle/>
              <a:p>
                <a:pPr algn="r">
                  <a:buNone/>
                </a:pPr>
                <a:r>
                  <a:rPr lang="en-GB" sz="1600" dirty="0"/>
                  <a:t>96</a:t>
                </a:r>
              </a:p>
            </p:txBody>
          </p:sp>
        </p:grpSp>
        <p:grpSp>
          <p:nvGrpSpPr>
            <p:cNvPr id="9" name="Group 8">
              <a:extLst>
                <a:ext uri="{FF2B5EF4-FFF2-40B4-BE49-F238E27FC236}">
                  <a16:creationId xmlns:a16="http://schemas.microsoft.com/office/drawing/2014/main" id="{D27057DC-053B-4CEC-B928-522397F5DA46}"/>
                </a:ext>
              </a:extLst>
            </p:cNvPr>
            <p:cNvGrpSpPr/>
            <p:nvPr/>
          </p:nvGrpSpPr>
          <p:grpSpPr>
            <a:xfrm>
              <a:off x="3853431" y="1626383"/>
              <a:ext cx="422454" cy="4376050"/>
              <a:chOff x="3853431" y="1626383"/>
              <a:chExt cx="422454" cy="4376050"/>
            </a:xfrm>
          </p:grpSpPr>
          <p:sp>
            <p:nvSpPr>
              <p:cNvPr id="230" name="TextBox 229">
                <a:extLst>
                  <a:ext uri="{FF2B5EF4-FFF2-40B4-BE49-F238E27FC236}">
                    <a16:creationId xmlns:a16="http://schemas.microsoft.com/office/drawing/2014/main" id="{4A6E8738-D05F-4613-9DD4-A69891AD231E}"/>
                  </a:ext>
                </a:extLst>
              </p:cNvPr>
              <p:cNvSpPr txBox="1"/>
              <p:nvPr/>
            </p:nvSpPr>
            <p:spPr>
              <a:xfrm>
                <a:off x="3977405" y="1626383"/>
                <a:ext cx="298480" cy="338554"/>
              </a:xfrm>
              <a:prstGeom prst="rect">
                <a:avLst/>
              </a:prstGeom>
              <a:noFill/>
            </p:spPr>
            <p:txBody>
              <a:bodyPr wrap="none" rtlCol="0" anchor="ctr" anchorCtr="0">
                <a:spAutoFit/>
              </a:bodyPr>
              <a:lstStyle/>
              <a:p>
                <a:pPr algn="r">
                  <a:buNone/>
                </a:pPr>
                <a:r>
                  <a:rPr lang="en-GB" sz="1600" dirty="0"/>
                  <a:t>7</a:t>
                </a:r>
              </a:p>
            </p:txBody>
          </p:sp>
          <p:sp>
            <p:nvSpPr>
              <p:cNvPr id="231" name="TextBox 230">
                <a:extLst>
                  <a:ext uri="{FF2B5EF4-FFF2-40B4-BE49-F238E27FC236}">
                    <a16:creationId xmlns:a16="http://schemas.microsoft.com/office/drawing/2014/main" id="{C1C89BEC-CBE2-4051-B42A-4F93E46DEAA5}"/>
                  </a:ext>
                </a:extLst>
              </p:cNvPr>
              <p:cNvSpPr txBox="1"/>
              <p:nvPr/>
            </p:nvSpPr>
            <p:spPr>
              <a:xfrm>
                <a:off x="3853431" y="2074994"/>
                <a:ext cx="412292" cy="338554"/>
              </a:xfrm>
              <a:prstGeom prst="rect">
                <a:avLst/>
              </a:prstGeom>
              <a:noFill/>
            </p:spPr>
            <p:txBody>
              <a:bodyPr wrap="none" rtlCol="0" anchor="ctr" anchorCtr="0">
                <a:spAutoFit/>
              </a:bodyPr>
              <a:lstStyle/>
              <a:p>
                <a:pPr algn="r">
                  <a:buNone/>
                </a:pPr>
                <a:r>
                  <a:rPr lang="en-GB" sz="1600" dirty="0"/>
                  <a:t>17</a:t>
                </a:r>
              </a:p>
            </p:txBody>
          </p:sp>
          <p:sp>
            <p:nvSpPr>
              <p:cNvPr id="232" name="TextBox 231">
                <a:extLst>
                  <a:ext uri="{FF2B5EF4-FFF2-40B4-BE49-F238E27FC236}">
                    <a16:creationId xmlns:a16="http://schemas.microsoft.com/office/drawing/2014/main" id="{EB495743-C6F1-4C99-A0E5-2A8BF1BF3952}"/>
                  </a:ext>
                </a:extLst>
              </p:cNvPr>
              <p:cNvSpPr txBox="1"/>
              <p:nvPr/>
            </p:nvSpPr>
            <p:spPr>
              <a:xfrm>
                <a:off x="3853431" y="2523604"/>
                <a:ext cx="412292" cy="338554"/>
              </a:xfrm>
              <a:prstGeom prst="rect">
                <a:avLst/>
              </a:prstGeom>
              <a:noFill/>
            </p:spPr>
            <p:txBody>
              <a:bodyPr wrap="none" rtlCol="0" anchor="ctr" anchorCtr="0">
                <a:spAutoFit/>
              </a:bodyPr>
              <a:lstStyle/>
              <a:p>
                <a:pPr algn="r">
                  <a:buNone/>
                </a:pPr>
                <a:r>
                  <a:rPr lang="en-GB" sz="1600" dirty="0"/>
                  <a:t>27</a:t>
                </a:r>
              </a:p>
            </p:txBody>
          </p:sp>
          <p:sp>
            <p:nvSpPr>
              <p:cNvPr id="233" name="TextBox 232">
                <a:extLst>
                  <a:ext uri="{FF2B5EF4-FFF2-40B4-BE49-F238E27FC236}">
                    <a16:creationId xmlns:a16="http://schemas.microsoft.com/office/drawing/2014/main" id="{C66CACCB-BF38-4FB9-B0AB-3BB81C9FC13A}"/>
                  </a:ext>
                </a:extLst>
              </p:cNvPr>
              <p:cNvSpPr txBox="1"/>
              <p:nvPr/>
            </p:nvSpPr>
            <p:spPr>
              <a:xfrm>
                <a:off x="3853431" y="2972215"/>
                <a:ext cx="412292" cy="338554"/>
              </a:xfrm>
              <a:prstGeom prst="rect">
                <a:avLst/>
              </a:prstGeom>
              <a:noFill/>
            </p:spPr>
            <p:txBody>
              <a:bodyPr wrap="none" rtlCol="0" anchor="ctr" anchorCtr="0">
                <a:spAutoFit/>
              </a:bodyPr>
              <a:lstStyle/>
              <a:p>
                <a:pPr algn="r">
                  <a:buNone/>
                </a:pPr>
                <a:r>
                  <a:rPr lang="en-GB" sz="1600" dirty="0"/>
                  <a:t>37</a:t>
                </a:r>
              </a:p>
            </p:txBody>
          </p:sp>
          <p:sp>
            <p:nvSpPr>
              <p:cNvPr id="234" name="TextBox 233">
                <a:extLst>
                  <a:ext uri="{FF2B5EF4-FFF2-40B4-BE49-F238E27FC236}">
                    <a16:creationId xmlns:a16="http://schemas.microsoft.com/office/drawing/2014/main" id="{7148215C-C109-4BF5-BB7E-DD9D30A0B8DA}"/>
                  </a:ext>
                </a:extLst>
              </p:cNvPr>
              <p:cNvSpPr txBox="1"/>
              <p:nvPr/>
            </p:nvSpPr>
            <p:spPr>
              <a:xfrm>
                <a:off x="3853431" y="3420827"/>
                <a:ext cx="412292" cy="338554"/>
              </a:xfrm>
              <a:prstGeom prst="rect">
                <a:avLst/>
              </a:prstGeom>
              <a:noFill/>
            </p:spPr>
            <p:txBody>
              <a:bodyPr wrap="none" rtlCol="0" anchor="ctr" anchorCtr="0">
                <a:spAutoFit/>
              </a:bodyPr>
              <a:lstStyle/>
              <a:p>
                <a:pPr algn="r">
                  <a:buNone/>
                </a:pPr>
                <a:r>
                  <a:rPr lang="en-GB" sz="1600" dirty="0"/>
                  <a:t>47</a:t>
                </a:r>
              </a:p>
            </p:txBody>
          </p:sp>
          <p:sp>
            <p:nvSpPr>
              <p:cNvPr id="235" name="TextBox 234">
                <a:extLst>
                  <a:ext uri="{FF2B5EF4-FFF2-40B4-BE49-F238E27FC236}">
                    <a16:creationId xmlns:a16="http://schemas.microsoft.com/office/drawing/2014/main" id="{3A7A0A0C-8A22-445B-836B-7DA7B55B7C62}"/>
                  </a:ext>
                </a:extLst>
              </p:cNvPr>
              <p:cNvSpPr txBox="1"/>
              <p:nvPr/>
            </p:nvSpPr>
            <p:spPr>
              <a:xfrm>
                <a:off x="3853431" y="3869436"/>
                <a:ext cx="412292" cy="338554"/>
              </a:xfrm>
              <a:prstGeom prst="rect">
                <a:avLst/>
              </a:prstGeom>
              <a:noFill/>
            </p:spPr>
            <p:txBody>
              <a:bodyPr wrap="none" rtlCol="0" anchor="ctr" anchorCtr="0">
                <a:spAutoFit/>
              </a:bodyPr>
              <a:lstStyle/>
              <a:p>
                <a:pPr algn="r">
                  <a:buNone/>
                </a:pPr>
                <a:r>
                  <a:rPr lang="en-GB" sz="1600" dirty="0"/>
                  <a:t>57</a:t>
                </a:r>
              </a:p>
            </p:txBody>
          </p:sp>
          <p:sp>
            <p:nvSpPr>
              <p:cNvPr id="236" name="TextBox 235">
                <a:extLst>
                  <a:ext uri="{FF2B5EF4-FFF2-40B4-BE49-F238E27FC236}">
                    <a16:creationId xmlns:a16="http://schemas.microsoft.com/office/drawing/2014/main" id="{43B9EEFB-DCD8-4271-B876-3E68F340D218}"/>
                  </a:ext>
                </a:extLst>
              </p:cNvPr>
              <p:cNvSpPr txBox="1"/>
              <p:nvPr/>
            </p:nvSpPr>
            <p:spPr>
              <a:xfrm>
                <a:off x="3853431" y="4318047"/>
                <a:ext cx="412292" cy="338554"/>
              </a:xfrm>
              <a:prstGeom prst="rect">
                <a:avLst/>
              </a:prstGeom>
              <a:noFill/>
            </p:spPr>
            <p:txBody>
              <a:bodyPr wrap="none" rtlCol="0" anchor="ctr" anchorCtr="0">
                <a:spAutoFit/>
              </a:bodyPr>
              <a:lstStyle/>
              <a:p>
                <a:pPr algn="r">
                  <a:buNone/>
                </a:pPr>
                <a:r>
                  <a:rPr lang="en-GB" sz="1600" dirty="0"/>
                  <a:t>67</a:t>
                </a:r>
              </a:p>
            </p:txBody>
          </p:sp>
          <p:sp>
            <p:nvSpPr>
              <p:cNvPr id="237" name="TextBox 236">
                <a:extLst>
                  <a:ext uri="{FF2B5EF4-FFF2-40B4-BE49-F238E27FC236}">
                    <a16:creationId xmlns:a16="http://schemas.microsoft.com/office/drawing/2014/main" id="{ABA39653-F46E-4471-853E-9DE59F1ADCE5}"/>
                  </a:ext>
                </a:extLst>
              </p:cNvPr>
              <p:cNvSpPr txBox="1"/>
              <p:nvPr/>
            </p:nvSpPr>
            <p:spPr>
              <a:xfrm>
                <a:off x="3853431" y="4766657"/>
                <a:ext cx="412292" cy="338554"/>
              </a:xfrm>
              <a:prstGeom prst="rect">
                <a:avLst/>
              </a:prstGeom>
              <a:noFill/>
            </p:spPr>
            <p:txBody>
              <a:bodyPr wrap="none" rtlCol="0" anchor="ctr" anchorCtr="0">
                <a:spAutoFit/>
              </a:bodyPr>
              <a:lstStyle/>
              <a:p>
                <a:pPr algn="r">
                  <a:buNone/>
                </a:pPr>
                <a:r>
                  <a:rPr lang="en-GB" sz="1600" dirty="0"/>
                  <a:t>77</a:t>
                </a:r>
              </a:p>
            </p:txBody>
          </p:sp>
          <p:sp>
            <p:nvSpPr>
              <p:cNvPr id="238" name="TextBox 237">
                <a:extLst>
                  <a:ext uri="{FF2B5EF4-FFF2-40B4-BE49-F238E27FC236}">
                    <a16:creationId xmlns:a16="http://schemas.microsoft.com/office/drawing/2014/main" id="{764F472D-6289-4593-BF29-C01AF3BCC71A}"/>
                  </a:ext>
                </a:extLst>
              </p:cNvPr>
              <p:cNvSpPr txBox="1"/>
              <p:nvPr/>
            </p:nvSpPr>
            <p:spPr>
              <a:xfrm>
                <a:off x="3853431" y="5215268"/>
                <a:ext cx="412292" cy="338554"/>
              </a:xfrm>
              <a:prstGeom prst="rect">
                <a:avLst/>
              </a:prstGeom>
              <a:noFill/>
            </p:spPr>
            <p:txBody>
              <a:bodyPr wrap="none" rtlCol="0" anchor="ctr" anchorCtr="0">
                <a:spAutoFit/>
              </a:bodyPr>
              <a:lstStyle/>
              <a:p>
                <a:pPr algn="r">
                  <a:buNone/>
                </a:pPr>
                <a:r>
                  <a:rPr lang="en-GB" sz="1600" dirty="0"/>
                  <a:t>87</a:t>
                </a:r>
              </a:p>
            </p:txBody>
          </p:sp>
          <p:sp>
            <p:nvSpPr>
              <p:cNvPr id="239" name="TextBox 238">
                <a:extLst>
                  <a:ext uri="{FF2B5EF4-FFF2-40B4-BE49-F238E27FC236}">
                    <a16:creationId xmlns:a16="http://schemas.microsoft.com/office/drawing/2014/main" id="{804B688D-13DC-4438-9A52-D2CB4FF9FF95}"/>
                  </a:ext>
                </a:extLst>
              </p:cNvPr>
              <p:cNvSpPr txBox="1"/>
              <p:nvPr/>
            </p:nvSpPr>
            <p:spPr>
              <a:xfrm>
                <a:off x="3853431" y="5663879"/>
                <a:ext cx="412292" cy="338554"/>
              </a:xfrm>
              <a:prstGeom prst="rect">
                <a:avLst/>
              </a:prstGeom>
              <a:noFill/>
            </p:spPr>
            <p:txBody>
              <a:bodyPr wrap="none" rtlCol="0" anchor="ctr" anchorCtr="0">
                <a:spAutoFit/>
              </a:bodyPr>
              <a:lstStyle/>
              <a:p>
                <a:pPr algn="r">
                  <a:buNone/>
                </a:pPr>
                <a:r>
                  <a:rPr lang="en-GB" sz="1600" dirty="0"/>
                  <a:t>97</a:t>
                </a:r>
              </a:p>
            </p:txBody>
          </p:sp>
        </p:grpSp>
        <p:grpSp>
          <p:nvGrpSpPr>
            <p:cNvPr id="8" name="Group 7">
              <a:extLst>
                <a:ext uri="{FF2B5EF4-FFF2-40B4-BE49-F238E27FC236}">
                  <a16:creationId xmlns:a16="http://schemas.microsoft.com/office/drawing/2014/main" id="{2276648C-2FCA-4B6F-9429-C0D7B205CB3B}"/>
                </a:ext>
              </a:extLst>
            </p:cNvPr>
            <p:cNvGrpSpPr/>
            <p:nvPr/>
          </p:nvGrpSpPr>
          <p:grpSpPr>
            <a:xfrm>
              <a:off x="4303813" y="1626383"/>
              <a:ext cx="422454" cy="4376050"/>
              <a:chOff x="4303813" y="1626383"/>
              <a:chExt cx="422454" cy="4376050"/>
            </a:xfrm>
          </p:grpSpPr>
          <p:sp>
            <p:nvSpPr>
              <p:cNvPr id="241" name="TextBox 240">
                <a:extLst>
                  <a:ext uri="{FF2B5EF4-FFF2-40B4-BE49-F238E27FC236}">
                    <a16:creationId xmlns:a16="http://schemas.microsoft.com/office/drawing/2014/main" id="{1FC86049-991D-4860-8132-62F1FA37A1FE}"/>
                  </a:ext>
                </a:extLst>
              </p:cNvPr>
              <p:cNvSpPr txBox="1"/>
              <p:nvPr/>
            </p:nvSpPr>
            <p:spPr>
              <a:xfrm>
                <a:off x="4427787" y="1626383"/>
                <a:ext cx="298480" cy="338554"/>
              </a:xfrm>
              <a:prstGeom prst="rect">
                <a:avLst/>
              </a:prstGeom>
              <a:noFill/>
            </p:spPr>
            <p:txBody>
              <a:bodyPr wrap="none" rtlCol="0" anchor="ctr" anchorCtr="0">
                <a:spAutoFit/>
              </a:bodyPr>
              <a:lstStyle/>
              <a:p>
                <a:pPr algn="r">
                  <a:buNone/>
                </a:pPr>
                <a:r>
                  <a:rPr lang="en-GB" sz="1600" dirty="0"/>
                  <a:t>8</a:t>
                </a:r>
              </a:p>
            </p:txBody>
          </p:sp>
          <p:sp>
            <p:nvSpPr>
              <p:cNvPr id="242" name="TextBox 241">
                <a:extLst>
                  <a:ext uri="{FF2B5EF4-FFF2-40B4-BE49-F238E27FC236}">
                    <a16:creationId xmlns:a16="http://schemas.microsoft.com/office/drawing/2014/main" id="{9A0A4E33-F038-4DE0-A21B-7BDF1EF5883E}"/>
                  </a:ext>
                </a:extLst>
              </p:cNvPr>
              <p:cNvSpPr txBox="1"/>
              <p:nvPr/>
            </p:nvSpPr>
            <p:spPr>
              <a:xfrm>
                <a:off x="4303813" y="2074994"/>
                <a:ext cx="412292" cy="338554"/>
              </a:xfrm>
              <a:prstGeom prst="rect">
                <a:avLst/>
              </a:prstGeom>
              <a:noFill/>
            </p:spPr>
            <p:txBody>
              <a:bodyPr wrap="none" rtlCol="0" anchor="ctr" anchorCtr="0">
                <a:spAutoFit/>
              </a:bodyPr>
              <a:lstStyle/>
              <a:p>
                <a:pPr algn="r">
                  <a:buNone/>
                </a:pPr>
                <a:r>
                  <a:rPr lang="en-GB" sz="1600" dirty="0"/>
                  <a:t>18</a:t>
                </a:r>
              </a:p>
            </p:txBody>
          </p:sp>
          <p:sp>
            <p:nvSpPr>
              <p:cNvPr id="243" name="TextBox 242">
                <a:extLst>
                  <a:ext uri="{FF2B5EF4-FFF2-40B4-BE49-F238E27FC236}">
                    <a16:creationId xmlns:a16="http://schemas.microsoft.com/office/drawing/2014/main" id="{ED77EDEE-7BAB-4A8D-BFCF-66D007B0963F}"/>
                  </a:ext>
                </a:extLst>
              </p:cNvPr>
              <p:cNvSpPr txBox="1"/>
              <p:nvPr/>
            </p:nvSpPr>
            <p:spPr>
              <a:xfrm>
                <a:off x="4303813" y="2523604"/>
                <a:ext cx="412292" cy="338554"/>
              </a:xfrm>
              <a:prstGeom prst="rect">
                <a:avLst/>
              </a:prstGeom>
              <a:noFill/>
            </p:spPr>
            <p:txBody>
              <a:bodyPr wrap="none" rtlCol="0" anchor="ctr" anchorCtr="0">
                <a:spAutoFit/>
              </a:bodyPr>
              <a:lstStyle/>
              <a:p>
                <a:pPr algn="r">
                  <a:buNone/>
                </a:pPr>
                <a:r>
                  <a:rPr lang="en-GB" sz="1600" dirty="0"/>
                  <a:t>28</a:t>
                </a:r>
              </a:p>
            </p:txBody>
          </p:sp>
          <p:sp>
            <p:nvSpPr>
              <p:cNvPr id="244" name="TextBox 243">
                <a:extLst>
                  <a:ext uri="{FF2B5EF4-FFF2-40B4-BE49-F238E27FC236}">
                    <a16:creationId xmlns:a16="http://schemas.microsoft.com/office/drawing/2014/main" id="{5B8FDA47-6A6A-4204-AB03-E57102E65781}"/>
                  </a:ext>
                </a:extLst>
              </p:cNvPr>
              <p:cNvSpPr txBox="1"/>
              <p:nvPr/>
            </p:nvSpPr>
            <p:spPr>
              <a:xfrm>
                <a:off x="4303813" y="2972215"/>
                <a:ext cx="412292" cy="338554"/>
              </a:xfrm>
              <a:prstGeom prst="rect">
                <a:avLst/>
              </a:prstGeom>
              <a:noFill/>
            </p:spPr>
            <p:txBody>
              <a:bodyPr wrap="none" rtlCol="0" anchor="ctr" anchorCtr="0">
                <a:spAutoFit/>
              </a:bodyPr>
              <a:lstStyle/>
              <a:p>
                <a:pPr algn="r">
                  <a:buNone/>
                </a:pPr>
                <a:r>
                  <a:rPr lang="en-GB" sz="1600" dirty="0"/>
                  <a:t>38</a:t>
                </a:r>
              </a:p>
            </p:txBody>
          </p:sp>
          <p:sp>
            <p:nvSpPr>
              <p:cNvPr id="245" name="TextBox 244">
                <a:extLst>
                  <a:ext uri="{FF2B5EF4-FFF2-40B4-BE49-F238E27FC236}">
                    <a16:creationId xmlns:a16="http://schemas.microsoft.com/office/drawing/2014/main" id="{522B83A6-20D9-493C-A6BF-D4B690AA1DA5}"/>
                  </a:ext>
                </a:extLst>
              </p:cNvPr>
              <p:cNvSpPr txBox="1"/>
              <p:nvPr/>
            </p:nvSpPr>
            <p:spPr>
              <a:xfrm>
                <a:off x="4303813" y="3420827"/>
                <a:ext cx="412292" cy="338554"/>
              </a:xfrm>
              <a:prstGeom prst="rect">
                <a:avLst/>
              </a:prstGeom>
              <a:noFill/>
            </p:spPr>
            <p:txBody>
              <a:bodyPr wrap="none" rtlCol="0" anchor="ctr" anchorCtr="0">
                <a:spAutoFit/>
              </a:bodyPr>
              <a:lstStyle/>
              <a:p>
                <a:pPr algn="r">
                  <a:buNone/>
                </a:pPr>
                <a:r>
                  <a:rPr lang="en-GB" sz="1600" dirty="0"/>
                  <a:t>48</a:t>
                </a:r>
              </a:p>
            </p:txBody>
          </p:sp>
          <p:sp>
            <p:nvSpPr>
              <p:cNvPr id="246" name="TextBox 245">
                <a:extLst>
                  <a:ext uri="{FF2B5EF4-FFF2-40B4-BE49-F238E27FC236}">
                    <a16:creationId xmlns:a16="http://schemas.microsoft.com/office/drawing/2014/main" id="{BBA85314-66CC-4E7C-A960-75337A8691C6}"/>
                  </a:ext>
                </a:extLst>
              </p:cNvPr>
              <p:cNvSpPr txBox="1"/>
              <p:nvPr/>
            </p:nvSpPr>
            <p:spPr>
              <a:xfrm>
                <a:off x="4303813" y="3869436"/>
                <a:ext cx="412292" cy="338554"/>
              </a:xfrm>
              <a:prstGeom prst="rect">
                <a:avLst/>
              </a:prstGeom>
              <a:noFill/>
            </p:spPr>
            <p:txBody>
              <a:bodyPr wrap="none" rtlCol="0" anchor="ctr" anchorCtr="0">
                <a:spAutoFit/>
              </a:bodyPr>
              <a:lstStyle/>
              <a:p>
                <a:pPr algn="r">
                  <a:buNone/>
                </a:pPr>
                <a:r>
                  <a:rPr lang="en-GB" sz="1600" dirty="0"/>
                  <a:t>58</a:t>
                </a:r>
              </a:p>
            </p:txBody>
          </p:sp>
          <p:sp>
            <p:nvSpPr>
              <p:cNvPr id="247" name="TextBox 246">
                <a:extLst>
                  <a:ext uri="{FF2B5EF4-FFF2-40B4-BE49-F238E27FC236}">
                    <a16:creationId xmlns:a16="http://schemas.microsoft.com/office/drawing/2014/main" id="{67D0B041-4A85-4BEA-B7CA-35C540711B54}"/>
                  </a:ext>
                </a:extLst>
              </p:cNvPr>
              <p:cNvSpPr txBox="1"/>
              <p:nvPr/>
            </p:nvSpPr>
            <p:spPr>
              <a:xfrm>
                <a:off x="4303813" y="4318047"/>
                <a:ext cx="412292" cy="338554"/>
              </a:xfrm>
              <a:prstGeom prst="rect">
                <a:avLst/>
              </a:prstGeom>
              <a:noFill/>
            </p:spPr>
            <p:txBody>
              <a:bodyPr wrap="none" rtlCol="0" anchor="ctr" anchorCtr="0">
                <a:spAutoFit/>
              </a:bodyPr>
              <a:lstStyle/>
              <a:p>
                <a:pPr algn="r">
                  <a:buNone/>
                </a:pPr>
                <a:r>
                  <a:rPr lang="en-GB" sz="1600" dirty="0"/>
                  <a:t>68</a:t>
                </a:r>
              </a:p>
            </p:txBody>
          </p:sp>
          <p:sp>
            <p:nvSpPr>
              <p:cNvPr id="248" name="TextBox 247">
                <a:extLst>
                  <a:ext uri="{FF2B5EF4-FFF2-40B4-BE49-F238E27FC236}">
                    <a16:creationId xmlns:a16="http://schemas.microsoft.com/office/drawing/2014/main" id="{3C5CBE0D-95E1-46F5-8086-A64463A9831A}"/>
                  </a:ext>
                </a:extLst>
              </p:cNvPr>
              <p:cNvSpPr txBox="1"/>
              <p:nvPr/>
            </p:nvSpPr>
            <p:spPr>
              <a:xfrm>
                <a:off x="4303813" y="4766657"/>
                <a:ext cx="412292" cy="338554"/>
              </a:xfrm>
              <a:prstGeom prst="rect">
                <a:avLst/>
              </a:prstGeom>
              <a:noFill/>
            </p:spPr>
            <p:txBody>
              <a:bodyPr wrap="none" rtlCol="0" anchor="ctr" anchorCtr="0">
                <a:spAutoFit/>
              </a:bodyPr>
              <a:lstStyle/>
              <a:p>
                <a:pPr algn="r">
                  <a:buNone/>
                </a:pPr>
                <a:r>
                  <a:rPr lang="en-GB" sz="1600" dirty="0"/>
                  <a:t>78</a:t>
                </a:r>
              </a:p>
            </p:txBody>
          </p:sp>
          <p:sp>
            <p:nvSpPr>
              <p:cNvPr id="249" name="TextBox 248">
                <a:extLst>
                  <a:ext uri="{FF2B5EF4-FFF2-40B4-BE49-F238E27FC236}">
                    <a16:creationId xmlns:a16="http://schemas.microsoft.com/office/drawing/2014/main" id="{84CD0663-0644-4ABD-A309-CFDA4E006BEC}"/>
                  </a:ext>
                </a:extLst>
              </p:cNvPr>
              <p:cNvSpPr txBox="1"/>
              <p:nvPr/>
            </p:nvSpPr>
            <p:spPr>
              <a:xfrm>
                <a:off x="4303813" y="5215268"/>
                <a:ext cx="412292" cy="338554"/>
              </a:xfrm>
              <a:prstGeom prst="rect">
                <a:avLst/>
              </a:prstGeom>
              <a:noFill/>
            </p:spPr>
            <p:txBody>
              <a:bodyPr wrap="none" rtlCol="0" anchor="ctr" anchorCtr="0">
                <a:spAutoFit/>
              </a:bodyPr>
              <a:lstStyle/>
              <a:p>
                <a:pPr algn="r">
                  <a:buNone/>
                </a:pPr>
                <a:r>
                  <a:rPr lang="en-GB" sz="1600" dirty="0"/>
                  <a:t>88</a:t>
                </a:r>
              </a:p>
            </p:txBody>
          </p:sp>
          <p:sp>
            <p:nvSpPr>
              <p:cNvPr id="250" name="TextBox 249">
                <a:extLst>
                  <a:ext uri="{FF2B5EF4-FFF2-40B4-BE49-F238E27FC236}">
                    <a16:creationId xmlns:a16="http://schemas.microsoft.com/office/drawing/2014/main" id="{B430B45E-2E19-4EFA-8EE3-94E68AFDC5B8}"/>
                  </a:ext>
                </a:extLst>
              </p:cNvPr>
              <p:cNvSpPr txBox="1"/>
              <p:nvPr/>
            </p:nvSpPr>
            <p:spPr>
              <a:xfrm>
                <a:off x="4303813" y="5663879"/>
                <a:ext cx="412292" cy="338554"/>
              </a:xfrm>
              <a:prstGeom prst="rect">
                <a:avLst/>
              </a:prstGeom>
              <a:noFill/>
            </p:spPr>
            <p:txBody>
              <a:bodyPr wrap="none" rtlCol="0" anchor="ctr" anchorCtr="0">
                <a:spAutoFit/>
              </a:bodyPr>
              <a:lstStyle/>
              <a:p>
                <a:pPr algn="r">
                  <a:buNone/>
                </a:pPr>
                <a:r>
                  <a:rPr lang="en-GB" sz="1600" dirty="0"/>
                  <a:t>98</a:t>
                </a:r>
              </a:p>
            </p:txBody>
          </p:sp>
        </p:grpSp>
        <p:grpSp>
          <p:nvGrpSpPr>
            <p:cNvPr id="4" name="Group 3">
              <a:extLst>
                <a:ext uri="{FF2B5EF4-FFF2-40B4-BE49-F238E27FC236}">
                  <a16:creationId xmlns:a16="http://schemas.microsoft.com/office/drawing/2014/main" id="{D1A19E33-6BFA-43B1-A791-E54230A8B886}"/>
                </a:ext>
              </a:extLst>
            </p:cNvPr>
            <p:cNvGrpSpPr/>
            <p:nvPr/>
          </p:nvGrpSpPr>
          <p:grpSpPr>
            <a:xfrm>
              <a:off x="4754195" y="1626383"/>
              <a:ext cx="422454" cy="4376050"/>
              <a:chOff x="4754195" y="1626383"/>
              <a:chExt cx="422454" cy="4376050"/>
            </a:xfrm>
          </p:grpSpPr>
          <p:sp>
            <p:nvSpPr>
              <p:cNvPr id="252" name="TextBox 251">
                <a:extLst>
                  <a:ext uri="{FF2B5EF4-FFF2-40B4-BE49-F238E27FC236}">
                    <a16:creationId xmlns:a16="http://schemas.microsoft.com/office/drawing/2014/main" id="{4EC664F4-5D68-4E46-B369-EC960AF20DDA}"/>
                  </a:ext>
                </a:extLst>
              </p:cNvPr>
              <p:cNvSpPr txBox="1"/>
              <p:nvPr/>
            </p:nvSpPr>
            <p:spPr>
              <a:xfrm>
                <a:off x="4878169" y="1626383"/>
                <a:ext cx="298480" cy="338554"/>
              </a:xfrm>
              <a:prstGeom prst="rect">
                <a:avLst/>
              </a:prstGeom>
              <a:noFill/>
            </p:spPr>
            <p:txBody>
              <a:bodyPr wrap="none" rtlCol="0" anchor="ctr" anchorCtr="0">
                <a:spAutoFit/>
              </a:bodyPr>
              <a:lstStyle/>
              <a:p>
                <a:pPr algn="r">
                  <a:buNone/>
                </a:pPr>
                <a:r>
                  <a:rPr lang="en-GB" sz="1600" dirty="0"/>
                  <a:t>9</a:t>
                </a:r>
              </a:p>
            </p:txBody>
          </p:sp>
          <p:sp>
            <p:nvSpPr>
              <p:cNvPr id="253" name="TextBox 252">
                <a:extLst>
                  <a:ext uri="{FF2B5EF4-FFF2-40B4-BE49-F238E27FC236}">
                    <a16:creationId xmlns:a16="http://schemas.microsoft.com/office/drawing/2014/main" id="{044509A1-480C-44E0-B460-BB88CB8F6035}"/>
                  </a:ext>
                </a:extLst>
              </p:cNvPr>
              <p:cNvSpPr txBox="1"/>
              <p:nvPr/>
            </p:nvSpPr>
            <p:spPr>
              <a:xfrm>
                <a:off x="4754195" y="2074994"/>
                <a:ext cx="412292" cy="338554"/>
              </a:xfrm>
              <a:prstGeom prst="rect">
                <a:avLst/>
              </a:prstGeom>
              <a:noFill/>
            </p:spPr>
            <p:txBody>
              <a:bodyPr wrap="none" rtlCol="0" anchor="ctr" anchorCtr="0">
                <a:spAutoFit/>
              </a:bodyPr>
              <a:lstStyle/>
              <a:p>
                <a:pPr algn="r">
                  <a:buNone/>
                </a:pPr>
                <a:r>
                  <a:rPr lang="en-GB" sz="1600" dirty="0"/>
                  <a:t>19</a:t>
                </a:r>
              </a:p>
            </p:txBody>
          </p:sp>
          <p:sp>
            <p:nvSpPr>
              <p:cNvPr id="254" name="TextBox 253">
                <a:extLst>
                  <a:ext uri="{FF2B5EF4-FFF2-40B4-BE49-F238E27FC236}">
                    <a16:creationId xmlns:a16="http://schemas.microsoft.com/office/drawing/2014/main" id="{7BB23EB1-176F-42EB-B6FF-338FD4151EF0}"/>
                  </a:ext>
                </a:extLst>
              </p:cNvPr>
              <p:cNvSpPr txBox="1"/>
              <p:nvPr/>
            </p:nvSpPr>
            <p:spPr>
              <a:xfrm>
                <a:off x="4754195" y="2523604"/>
                <a:ext cx="412292" cy="338554"/>
              </a:xfrm>
              <a:prstGeom prst="rect">
                <a:avLst/>
              </a:prstGeom>
              <a:noFill/>
            </p:spPr>
            <p:txBody>
              <a:bodyPr wrap="none" rtlCol="0" anchor="ctr" anchorCtr="0">
                <a:spAutoFit/>
              </a:bodyPr>
              <a:lstStyle/>
              <a:p>
                <a:pPr algn="r">
                  <a:buNone/>
                </a:pPr>
                <a:r>
                  <a:rPr lang="en-GB" sz="1600" dirty="0"/>
                  <a:t>29</a:t>
                </a:r>
              </a:p>
            </p:txBody>
          </p:sp>
          <p:sp>
            <p:nvSpPr>
              <p:cNvPr id="255" name="TextBox 254">
                <a:extLst>
                  <a:ext uri="{FF2B5EF4-FFF2-40B4-BE49-F238E27FC236}">
                    <a16:creationId xmlns:a16="http://schemas.microsoft.com/office/drawing/2014/main" id="{AEE71E43-D4C3-412F-801E-E5F70493EC6E}"/>
                  </a:ext>
                </a:extLst>
              </p:cNvPr>
              <p:cNvSpPr txBox="1"/>
              <p:nvPr/>
            </p:nvSpPr>
            <p:spPr>
              <a:xfrm>
                <a:off x="4754195" y="2972215"/>
                <a:ext cx="412292" cy="338554"/>
              </a:xfrm>
              <a:prstGeom prst="rect">
                <a:avLst/>
              </a:prstGeom>
              <a:noFill/>
            </p:spPr>
            <p:txBody>
              <a:bodyPr wrap="none" rtlCol="0" anchor="ctr" anchorCtr="0">
                <a:spAutoFit/>
              </a:bodyPr>
              <a:lstStyle/>
              <a:p>
                <a:pPr algn="r">
                  <a:buNone/>
                </a:pPr>
                <a:r>
                  <a:rPr lang="en-GB" sz="1600" dirty="0"/>
                  <a:t>39</a:t>
                </a:r>
              </a:p>
            </p:txBody>
          </p:sp>
          <p:sp>
            <p:nvSpPr>
              <p:cNvPr id="256" name="TextBox 255">
                <a:extLst>
                  <a:ext uri="{FF2B5EF4-FFF2-40B4-BE49-F238E27FC236}">
                    <a16:creationId xmlns:a16="http://schemas.microsoft.com/office/drawing/2014/main" id="{13D582D8-7533-4C14-963E-39FC173F3DE4}"/>
                  </a:ext>
                </a:extLst>
              </p:cNvPr>
              <p:cNvSpPr txBox="1"/>
              <p:nvPr/>
            </p:nvSpPr>
            <p:spPr>
              <a:xfrm>
                <a:off x="4754195" y="3420827"/>
                <a:ext cx="412292" cy="338554"/>
              </a:xfrm>
              <a:prstGeom prst="rect">
                <a:avLst/>
              </a:prstGeom>
              <a:noFill/>
            </p:spPr>
            <p:txBody>
              <a:bodyPr wrap="none" rtlCol="0" anchor="ctr" anchorCtr="0">
                <a:spAutoFit/>
              </a:bodyPr>
              <a:lstStyle/>
              <a:p>
                <a:pPr algn="r">
                  <a:buNone/>
                </a:pPr>
                <a:r>
                  <a:rPr lang="en-GB" sz="1600" dirty="0"/>
                  <a:t>49</a:t>
                </a:r>
              </a:p>
            </p:txBody>
          </p:sp>
          <p:sp>
            <p:nvSpPr>
              <p:cNvPr id="257" name="TextBox 256">
                <a:extLst>
                  <a:ext uri="{FF2B5EF4-FFF2-40B4-BE49-F238E27FC236}">
                    <a16:creationId xmlns:a16="http://schemas.microsoft.com/office/drawing/2014/main" id="{DF3D2B05-D811-4925-96D3-AF1A1899A259}"/>
                  </a:ext>
                </a:extLst>
              </p:cNvPr>
              <p:cNvSpPr txBox="1"/>
              <p:nvPr/>
            </p:nvSpPr>
            <p:spPr>
              <a:xfrm>
                <a:off x="4754195" y="3869436"/>
                <a:ext cx="412292" cy="338554"/>
              </a:xfrm>
              <a:prstGeom prst="rect">
                <a:avLst/>
              </a:prstGeom>
              <a:noFill/>
            </p:spPr>
            <p:txBody>
              <a:bodyPr wrap="none" rtlCol="0" anchor="ctr" anchorCtr="0">
                <a:spAutoFit/>
              </a:bodyPr>
              <a:lstStyle/>
              <a:p>
                <a:pPr algn="r">
                  <a:buNone/>
                </a:pPr>
                <a:r>
                  <a:rPr lang="en-GB" sz="1600" dirty="0"/>
                  <a:t>59</a:t>
                </a:r>
              </a:p>
            </p:txBody>
          </p:sp>
          <p:sp>
            <p:nvSpPr>
              <p:cNvPr id="258" name="TextBox 257">
                <a:extLst>
                  <a:ext uri="{FF2B5EF4-FFF2-40B4-BE49-F238E27FC236}">
                    <a16:creationId xmlns:a16="http://schemas.microsoft.com/office/drawing/2014/main" id="{E0D2E1F9-3BD3-416A-967E-E1103FE0EC0D}"/>
                  </a:ext>
                </a:extLst>
              </p:cNvPr>
              <p:cNvSpPr txBox="1"/>
              <p:nvPr/>
            </p:nvSpPr>
            <p:spPr>
              <a:xfrm>
                <a:off x="4754195" y="4318047"/>
                <a:ext cx="412292" cy="338554"/>
              </a:xfrm>
              <a:prstGeom prst="rect">
                <a:avLst/>
              </a:prstGeom>
              <a:noFill/>
            </p:spPr>
            <p:txBody>
              <a:bodyPr wrap="none" rtlCol="0" anchor="ctr" anchorCtr="0">
                <a:spAutoFit/>
              </a:bodyPr>
              <a:lstStyle/>
              <a:p>
                <a:pPr algn="r">
                  <a:buNone/>
                </a:pPr>
                <a:r>
                  <a:rPr lang="en-GB" sz="1600" dirty="0"/>
                  <a:t>69</a:t>
                </a:r>
              </a:p>
            </p:txBody>
          </p:sp>
          <p:sp>
            <p:nvSpPr>
              <p:cNvPr id="259" name="TextBox 258">
                <a:extLst>
                  <a:ext uri="{FF2B5EF4-FFF2-40B4-BE49-F238E27FC236}">
                    <a16:creationId xmlns:a16="http://schemas.microsoft.com/office/drawing/2014/main" id="{0EA04C49-D60B-49E4-9E05-5362046886F3}"/>
                  </a:ext>
                </a:extLst>
              </p:cNvPr>
              <p:cNvSpPr txBox="1"/>
              <p:nvPr/>
            </p:nvSpPr>
            <p:spPr>
              <a:xfrm>
                <a:off x="4754195" y="4766657"/>
                <a:ext cx="412292" cy="338554"/>
              </a:xfrm>
              <a:prstGeom prst="rect">
                <a:avLst/>
              </a:prstGeom>
              <a:noFill/>
            </p:spPr>
            <p:txBody>
              <a:bodyPr wrap="none" rtlCol="0" anchor="ctr" anchorCtr="0">
                <a:spAutoFit/>
              </a:bodyPr>
              <a:lstStyle/>
              <a:p>
                <a:pPr algn="r">
                  <a:buNone/>
                </a:pPr>
                <a:r>
                  <a:rPr lang="en-GB" sz="1600" dirty="0"/>
                  <a:t>79</a:t>
                </a:r>
              </a:p>
            </p:txBody>
          </p:sp>
          <p:sp>
            <p:nvSpPr>
              <p:cNvPr id="260" name="TextBox 259">
                <a:extLst>
                  <a:ext uri="{FF2B5EF4-FFF2-40B4-BE49-F238E27FC236}">
                    <a16:creationId xmlns:a16="http://schemas.microsoft.com/office/drawing/2014/main" id="{2F26CD7F-F9E0-4F75-A583-9789CF719117}"/>
                  </a:ext>
                </a:extLst>
              </p:cNvPr>
              <p:cNvSpPr txBox="1"/>
              <p:nvPr/>
            </p:nvSpPr>
            <p:spPr>
              <a:xfrm>
                <a:off x="4754195" y="5215268"/>
                <a:ext cx="412292" cy="338554"/>
              </a:xfrm>
              <a:prstGeom prst="rect">
                <a:avLst/>
              </a:prstGeom>
              <a:noFill/>
            </p:spPr>
            <p:txBody>
              <a:bodyPr wrap="none" rtlCol="0" anchor="ctr" anchorCtr="0">
                <a:spAutoFit/>
              </a:bodyPr>
              <a:lstStyle/>
              <a:p>
                <a:pPr algn="r">
                  <a:buNone/>
                </a:pPr>
                <a:r>
                  <a:rPr lang="en-GB" sz="1600" dirty="0"/>
                  <a:t>89</a:t>
                </a:r>
              </a:p>
            </p:txBody>
          </p:sp>
          <p:sp>
            <p:nvSpPr>
              <p:cNvPr id="261" name="TextBox 260">
                <a:extLst>
                  <a:ext uri="{FF2B5EF4-FFF2-40B4-BE49-F238E27FC236}">
                    <a16:creationId xmlns:a16="http://schemas.microsoft.com/office/drawing/2014/main" id="{BC6128F3-ED64-48C1-85D8-8CB3FCE9DD9A}"/>
                  </a:ext>
                </a:extLst>
              </p:cNvPr>
              <p:cNvSpPr txBox="1"/>
              <p:nvPr/>
            </p:nvSpPr>
            <p:spPr>
              <a:xfrm>
                <a:off x="4754195" y="5663879"/>
                <a:ext cx="412292" cy="338554"/>
              </a:xfrm>
              <a:prstGeom prst="rect">
                <a:avLst/>
              </a:prstGeom>
              <a:noFill/>
            </p:spPr>
            <p:txBody>
              <a:bodyPr wrap="none" rtlCol="0" anchor="ctr" anchorCtr="0">
                <a:spAutoFit/>
              </a:bodyPr>
              <a:lstStyle/>
              <a:p>
                <a:pPr algn="r">
                  <a:buNone/>
                </a:pPr>
                <a:r>
                  <a:rPr lang="en-GB" sz="1600" dirty="0"/>
                  <a:t>99</a:t>
                </a:r>
              </a:p>
            </p:txBody>
          </p:sp>
        </p:grpSp>
        <p:grpSp>
          <p:nvGrpSpPr>
            <p:cNvPr id="2" name="Group 1">
              <a:extLst>
                <a:ext uri="{FF2B5EF4-FFF2-40B4-BE49-F238E27FC236}">
                  <a16:creationId xmlns:a16="http://schemas.microsoft.com/office/drawing/2014/main" id="{CE982925-9981-4EEA-8EA6-72E78B4E20A7}"/>
                </a:ext>
              </a:extLst>
            </p:cNvPr>
            <p:cNvGrpSpPr/>
            <p:nvPr/>
          </p:nvGrpSpPr>
          <p:grpSpPr>
            <a:xfrm>
              <a:off x="5090764" y="1626383"/>
              <a:ext cx="536268" cy="4376050"/>
              <a:chOff x="5090764" y="1626383"/>
              <a:chExt cx="536268" cy="4376050"/>
            </a:xfrm>
          </p:grpSpPr>
          <p:sp>
            <p:nvSpPr>
              <p:cNvPr id="263" name="TextBox 262">
                <a:extLst>
                  <a:ext uri="{FF2B5EF4-FFF2-40B4-BE49-F238E27FC236}">
                    <a16:creationId xmlns:a16="http://schemas.microsoft.com/office/drawing/2014/main" id="{B5667CAF-5ECE-4A9A-A9F7-06DD56466116}"/>
                  </a:ext>
                </a:extLst>
              </p:cNvPr>
              <p:cNvSpPr txBox="1"/>
              <p:nvPr/>
            </p:nvSpPr>
            <p:spPr>
              <a:xfrm>
                <a:off x="5214740" y="1626383"/>
                <a:ext cx="412292" cy="338554"/>
              </a:xfrm>
              <a:prstGeom prst="rect">
                <a:avLst/>
              </a:prstGeom>
              <a:noFill/>
            </p:spPr>
            <p:txBody>
              <a:bodyPr wrap="none" rtlCol="0" anchor="ctr" anchorCtr="0">
                <a:spAutoFit/>
              </a:bodyPr>
              <a:lstStyle/>
              <a:p>
                <a:pPr algn="r">
                  <a:buNone/>
                </a:pPr>
                <a:r>
                  <a:rPr lang="en-GB" sz="1600" dirty="0"/>
                  <a:t>10</a:t>
                </a:r>
              </a:p>
            </p:txBody>
          </p:sp>
          <p:sp>
            <p:nvSpPr>
              <p:cNvPr id="264" name="TextBox 263">
                <a:extLst>
                  <a:ext uri="{FF2B5EF4-FFF2-40B4-BE49-F238E27FC236}">
                    <a16:creationId xmlns:a16="http://schemas.microsoft.com/office/drawing/2014/main" id="{983FFD56-B75C-4E8E-A120-66A74CFC9EED}"/>
                  </a:ext>
                </a:extLst>
              </p:cNvPr>
              <p:cNvSpPr txBox="1"/>
              <p:nvPr/>
            </p:nvSpPr>
            <p:spPr>
              <a:xfrm>
                <a:off x="5204578" y="2074994"/>
                <a:ext cx="412292" cy="338554"/>
              </a:xfrm>
              <a:prstGeom prst="rect">
                <a:avLst/>
              </a:prstGeom>
              <a:noFill/>
            </p:spPr>
            <p:txBody>
              <a:bodyPr wrap="none" rtlCol="0" anchor="ctr" anchorCtr="0">
                <a:spAutoFit/>
              </a:bodyPr>
              <a:lstStyle/>
              <a:p>
                <a:pPr algn="r">
                  <a:buNone/>
                </a:pPr>
                <a:r>
                  <a:rPr lang="en-GB" sz="1600" dirty="0"/>
                  <a:t>20</a:t>
                </a:r>
              </a:p>
            </p:txBody>
          </p:sp>
          <p:sp>
            <p:nvSpPr>
              <p:cNvPr id="265" name="TextBox 264">
                <a:extLst>
                  <a:ext uri="{FF2B5EF4-FFF2-40B4-BE49-F238E27FC236}">
                    <a16:creationId xmlns:a16="http://schemas.microsoft.com/office/drawing/2014/main" id="{F4F3FB12-C7D0-41D3-A0D7-BA1E39E72EB8}"/>
                  </a:ext>
                </a:extLst>
              </p:cNvPr>
              <p:cNvSpPr txBox="1"/>
              <p:nvPr/>
            </p:nvSpPr>
            <p:spPr>
              <a:xfrm>
                <a:off x="5204578" y="2523604"/>
                <a:ext cx="412292" cy="338554"/>
              </a:xfrm>
              <a:prstGeom prst="rect">
                <a:avLst/>
              </a:prstGeom>
              <a:noFill/>
            </p:spPr>
            <p:txBody>
              <a:bodyPr wrap="none" rtlCol="0" anchor="ctr" anchorCtr="0">
                <a:spAutoFit/>
              </a:bodyPr>
              <a:lstStyle/>
              <a:p>
                <a:pPr algn="r">
                  <a:buNone/>
                </a:pPr>
                <a:r>
                  <a:rPr lang="en-GB" sz="1600" dirty="0"/>
                  <a:t>30</a:t>
                </a:r>
              </a:p>
            </p:txBody>
          </p:sp>
          <p:sp>
            <p:nvSpPr>
              <p:cNvPr id="266" name="TextBox 265">
                <a:extLst>
                  <a:ext uri="{FF2B5EF4-FFF2-40B4-BE49-F238E27FC236}">
                    <a16:creationId xmlns:a16="http://schemas.microsoft.com/office/drawing/2014/main" id="{F92A637D-62EE-4ABF-A513-70AD66943E77}"/>
                  </a:ext>
                </a:extLst>
              </p:cNvPr>
              <p:cNvSpPr txBox="1"/>
              <p:nvPr/>
            </p:nvSpPr>
            <p:spPr>
              <a:xfrm>
                <a:off x="5204578" y="2972215"/>
                <a:ext cx="412292" cy="338554"/>
              </a:xfrm>
              <a:prstGeom prst="rect">
                <a:avLst/>
              </a:prstGeom>
              <a:noFill/>
            </p:spPr>
            <p:txBody>
              <a:bodyPr wrap="none" rtlCol="0" anchor="ctr" anchorCtr="0">
                <a:spAutoFit/>
              </a:bodyPr>
              <a:lstStyle/>
              <a:p>
                <a:pPr algn="r">
                  <a:buNone/>
                </a:pPr>
                <a:r>
                  <a:rPr lang="en-GB" sz="1600" dirty="0"/>
                  <a:t>40</a:t>
                </a:r>
              </a:p>
            </p:txBody>
          </p:sp>
          <p:sp>
            <p:nvSpPr>
              <p:cNvPr id="267" name="TextBox 266">
                <a:extLst>
                  <a:ext uri="{FF2B5EF4-FFF2-40B4-BE49-F238E27FC236}">
                    <a16:creationId xmlns:a16="http://schemas.microsoft.com/office/drawing/2014/main" id="{09E3D9D3-D1FD-44B5-8829-861AAE21BD0C}"/>
                  </a:ext>
                </a:extLst>
              </p:cNvPr>
              <p:cNvSpPr txBox="1"/>
              <p:nvPr/>
            </p:nvSpPr>
            <p:spPr>
              <a:xfrm>
                <a:off x="5204578" y="3420827"/>
                <a:ext cx="412292" cy="338554"/>
              </a:xfrm>
              <a:prstGeom prst="rect">
                <a:avLst/>
              </a:prstGeom>
              <a:noFill/>
            </p:spPr>
            <p:txBody>
              <a:bodyPr wrap="none" rtlCol="0" anchor="ctr" anchorCtr="0">
                <a:spAutoFit/>
              </a:bodyPr>
              <a:lstStyle/>
              <a:p>
                <a:pPr algn="r">
                  <a:buNone/>
                </a:pPr>
                <a:r>
                  <a:rPr lang="en-GB" sz="1600" dirty="0"/>
                  <a:t>50</a:t>
                </a:r>
              </a:p>
            </p:txBody>
          </p:sp>
          <p:sp>
            <p:nvSpPr>
              <p:cNvPr id="268" name="TextBox 267">
                <a:extLst>
                  <a:ext uri="{FF2B5EF4-FFF2-40B4-BE49-F238E27FC236}">
                    <a16:creationId xmlns:a16="http://schemas.microsoft.com/office/drawing/2014/main" id="{1F35A0CD-8FE2-40E5-B5E9-0B72EFE3A80C}"/>
                  </a:ext>
                </a:extLst>
              </p:cNvPr>
              <p:cNvSpPr txBox="1"/>
              <p:nvPr/>
            </p:nvSpPr>
            <p:spPr>
              <a:xfrm>
                <a:off x="5204578" y="3869436"/>
                <a:ext cx="412292" cy="338554"/>
              </a:xfrm>
              <a:prstGeom prst="rect">
                <a:avLst/>
              </a:prstGeom>
              <a:noFill/>
            </p:spPr>
            <p:txBody>
              <a:bodyPr wrap="none" rtlCol="0" anchor="ctr" anchorCtr="0">
                <a:spAutoFit/>
              </a:bodyPr>
              <a:lstStyle/>
              <a:p>
                <a:pPr algn="r">
                  <a:buNone/>
                </a:pPr>
                <a:r>
                  <a:rPr lang="en-GB" sz="1600" dirty="0"/>
                  <a:t>60</a:t>
                </a:r>
              </a:p>
            </p:txBody>
          </p:sp>
          <p:sp>
            <p:nvSpPr>
              <p:cNvPr id="269" name="TextBox 268">
                <a:extLst>
                  <a:ext uri="{FF2B5EF4-FFF2-40B4-BE49-F238E27FC236}">
                    <a16:creationId xmlns:a16="http://schemas.microsoft.com/office/drawing/2014/main" id="{B9054553-87A9-434D-8AD4-F65481F0EB6A}"/>
                  </a:ext>
                </a:extLst>
              </p:cNvPr>
              <p:cNvSpPr txBox="1"/>
              <p:nvPr/>
            </p:nvSpPr>
            <p:spPr>
              <a:xfrm>
                <a:off x="5204578" y="4318047"/>
                <a:ext cx="412292" cy="338554"/>
              </a:xfrm>
              <a:prstGeom prst="rect">
                <a:avLst/>
              </a:prstGeom>
              <a:noFill/>
            </p:spPr>
            <p:txBody>
              <a:bodyPr wrap="none" rtlCol="0" anchor="ctr" anchorCtr="0">
                <a:spAutoFit/>
              </a:bodyPr>
              <a:lstStyle/>
              <a:p>
                <a:pPr algn="r">
                  <a:buNone/>
                </a:pPr>
                <a:r>
                  <a:rPr lang="en-GB" sz="1600" dirty="0"/>
                  <a:t>70</a:t>
                </a:r>
              </a:p>
            </p:txBody>
          </p:sp>
          <p:sp>
            <p:nvSpPr>
              <p:cNvPr id="270" name="TextBox 269">
                <a:extLst>
                  <a:ext uri="{FF2B5EF4-FFF2-40B4-BE49-F238E27FC236}">
                    <a16:creationId xmlns:a16="http://schemas.microsoft.com/office/drawing/2014/main" id="{1FD2B65C-839D-403D-93A4-C429EDB7C841}"/>
                  </a:ext>
                </a:extLst>
              </p:cNvPr>
              <p:cNvSpPr txBox="1"/>
              <p:nvPr/>
            </p:nvSpPr>
            <p:spPr>
              <a:xfrm>
                <a:off x="5204578" y="4766657"/>
                <a:ext cx="412292" cy="338554"/>
              </a:xfrm>
              <a:prstGeom prst="rect">
                <a:avLst/>
              </a:prstGeom>
              <a:noFill/>
            </p:spPr>
            <p:txBody>
              <a:bodyPr wrap="none" rtlCol="0" anchor="ctr" anchorCtr="0">
                <a:spAutoFit/>
              </a:bodyPr>
              <a:lstStyle/>
              <a:p>
                <a:pPr algn="r">
                  <a:buNone/>
                </a:pPr>
                <a:r>
                  <a:rPr lang="en-GB" sz="1600" dirty="0"/>
                  <a:t>80</a:t>
                </a:r>
              </a:p>
            </p:txBody>
          </p:sp>
          <p:sp>
            <p:nvSpPr>
              <p:cNvPr id="271" name="TextBox 270">
                <a:extLst>
                  <a:ext uri="{FF2B5EF4-FFF2-40B4-BE49-F238E27FC236}">
                    <a16:creationId xmlns:a16="http://schemas.microsoft.com/office/drawing/2014/main" id="{46D6C287-86F1-4348-9AFB-8DB8CB207BA9}"/>
                  </a:ext>
                </a:extLst>
              </p:cNvPr>
              <p:cNvSpPr txBox="1"/>
              <p:nvPr/>
            </p:nvSpPr>
            <p:spPr>
              <a:xfrm>
                <a:off x="5204578" y="5215268"/>
                <a:ext cx="412292" cy="338554"/>
              </a:xfrm>
              <a:prstGeom prst="rect">
                <a:avLst/>
              </a:prstGeom>
              <a:noFill/>
            </p:spPr>
            <p:txBody>
              <a:bodyPr wrap="none" rtlCol="0" anchor="ctr" anchorCtr="0">
                <a:spAutoFit/>
              </a:bodyPr>
              <a:lstStyle/>
              <a:p>
                <a:pPr algn="r">
                  <a:buNone/>
                </a:pPr>
                <a:r>
                  <a:rPr lang="en-GB" sz="1600" dirty="0"/>
                  <a:t>90</a:t>
                </a:r>
              </a:p>
            </p:txBody>
          </p:sp>
          <p:sp>
            <p:nvSpPr>
              <p:cNvPr id="272" name="TextBox 271">
                <a:extLst>
                  <a:ext uri="{FF2B5EF4-FFF2-40B4-BE49-F238E27FC236}">
                    <a16:creationId xmlns:a16="http://schemas.microsoft.com/office/drawing/2014/main" id="{D8A6221D-192C-44F6-B1D8-919B127025E0}"/>
                  </a:ext>
                </a:extLst>
              </p:cNvPr>
              <p:cNvSpPr txBox="1"/>
              <p:nvPr/>
            </p:nvSpPr>
            <p:spPr>
              <a:xfrm>
                <a:off x="5090764" y="5663879"/>
                <a:ext cx="526106" cy="338554"/>
              </a:xfrm>
              <a:prstGeom prst="rect">
                <a:avLst/>
              </a:prstGeom>
              <a:noFill/>
            </p:spPr>
            <p:txBody>
              <a:bodyPr wrap="none" rtlCol="0" anchor="ctr" anchorCtr="0">
                <a:spAutoFit/>
              </a:bodyPr>
              <a:lstStyle/>
              <a:p>
                <a:pPr algn="r">
                  <a:buNone/>
                </a:pPr>
                <a:r>
                  <a:rPr lang="en-GB" sz="1600" dirty="0"/>
                  <a:t>100</a:t>
                </a:r>
              </a:p>
            </p:txBody>
          </p:sp>
        </p:grpSp>
      </p:grpSp>
      <p:sp>
        <p:nvSpPr>
          <p:cNvPr id="18" name="Content Placeholder 2">
            <a:extLst>
              <a:ext uri="{FF2B5EF4-FFF2-40B4-BE49-F238E27FC236}">
                <a16:creationId xmlns:a16="http://schemas.microsoft.com/office/drawing/2014/main" id="{C43FABC1-182D-444A-B246-7BAC92198FC1}"/>
              </a:ext>
            </a:extLst>
          </p:cNvPr>
          <p:cNvSpPr txBox="1">
            <a:spLocks/>
          </p:cNvSpPr>
          <p:nvPr/>
        </p:nvSpPr>
        <p:spPr>
          <a:xfrm>
            <a:off x="6192012" y="1567970"/>
            <a:ext cx="5390389"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US" sz="2000" dirty="0">
                <a:latin typeface="Arial" panose="020B0604020202020204" pitchFamily="34" charset="0"/>
                <a:cs typeface="Arial" panose="020B0604020202020204" pitchFamily="34" charset="0"/>
              </a:rPr>
              <a:t>Let’s </a:t>
            </a:r>
            <a:r>
              <a:rPr lang="en-US" sz="2000" dirty="0" err="1">
                <a:latin typeface="Arial" panose="020B0604020202020204" pitchFamily="34" charset="0"/>
                <a:cs typeface="Arial" panose="020B0604020202020204" pitchFamily="34" charset="0"/>
              </a:rPr>
              <a:t>practise</a:t>
            </a:r>
            <a:r>
              <a:rPr lang="en-US" sz="2000" dirty="0">
                <a:latin typeface="Arial" panose="020B0604020202020204" pitchFamily="34" charset="0"/>
                <a:cs typeface="Arial" panose="020B0604020202020204" pitchFamily="34" charset="0"/>
              </a:rPr>
              <a:t> our counting in tens using the hundred square.</a:t>
            </a:r>
            <a:r>
              <a:rPr lang="en-GB" sz="2000" dirty="0">
                <a:latin typeface="Arial" panose="020B0604020202020204" pitchFamily="34" charset="0"/>
                <a:cs typeface="Arial" panose="020B0604020202020204" pitchFamily="34" charset="0"/>
              </a:rPr>
              <a:t> Can you describe what the pattern </a:t>
            </a:r>
            <a:r>
              <a:rPr lang="en-GB" sz="2000" i="1" dirty="0">
                <a:latin typeface="Arial" panose="020B0604020202020204" pitchFamily="34" charset="0"/>
                <a:cs typeface="Arial" panose="020B0604020202020204" pitchFamily="34" charset="0"/>
              </a:rPr>
              <a:t>looks</a:t>
            </a:r>
            <a:r>
              <a:rPr lang="en-GB" sz="2000" dirty="0">
                <a:latin typeface="Arial" panose="020B0604020202020204" pitchFamily="34" charset="0"/>
                <a:cs typeface="Arial" panose="020B0604020202020204" pitchFamily="34" charset="0"/>
              </a:rPr>
              <a:t> like? </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Move your body to </a:t>
            </a:r>
            <a:r>
              <a:rPr lang="en-GB" sz="2000" i="1" dirty="0">
                <a:latin typeface="Arial" panose="020B0604020202020204" pitchFamily="34" charset="0"/>
                <a:cs typeface="Arial" panose="020B0604020202020204" pitchFamily="34" charset="0"/>
              </a:rPr>
              <a:t>feel </a:t>
            </a:r>
            <a:r>
              <a:rPr lang="en-GB" sz="2000" dirty="0">
                <a:latin typeface="Arial" panose="020B0604020202020204" pitchFamily="34" charset="0"/>
                <a:cs typeface="Arial" panose="020B0604020202020204" pitchFamily="34" charset="0"/>
              </a:rPr>
              <a:t>the pattern! Point at each number and move your body to follow the number count. How does it </a:t>
            </a:r>
            <a:r>
              <a:rPr lang="en-GB" sz="2000" i="1" dirty="0">
                <a:latin typeface="Arial" panose="020B0604020202020204" pitchFamily="34" charset="0"/>
                <a:cs typeface="Arial" panose="020B0604020202020204" pitchFamily="34" charset="0"/>
              </a:rPr>
              <a:t>feel </a:t>
            </a:r>
            <a:r>
              <a:rPr lang="en-GB" sz="2000" dirty="0">
                <a:latin typeface="Arial" panose="020B0604020202020204" pitchFamily="34" charset="0"/>
                <a:cs typeface="Arial" panose="020B0604020202020204" pitchFamily="34" charset="0"/>
              </a:rPr>
              <a:t>different to counting in other multiples?</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Are any of the numbers we say also in a different number count?</a:t>
            </a:r>
          </a:p>
          <a:p>
            <a:pPr>
              <a:lnSpc>
                <a:spcPct val="120000"/>
              </a:lnSpc>
              <a:spcBef>
                <a:spcPts val="600"/>
              </a:spcBef>
              <a:spcAft>
                <a:spcPts val="600"/>
              </a:spcAft>
              <a:buClr>
                <a:srgbClr val="585858"/>
              </a:buClr>
              <a:buFont typeface="Arial" panose="020B0604020202020204" pitchFamily="34" charset="0"/>
              <a:buChar char="•"/>
            </a:pPr>
            <a:endParaRPr lang="en-GB" sz="2000" dirty="0"/>
          </a:p>
          <a:p>
            <a:pPr marL="0" indent="0">
              <a:lnSpc>
                <a:spcPct val="120000"/>
              </a:lnSpc>
              <a:spcBef>
                <a:spcPts val="600"/>
              </a:spcBef>
              <a:spcAft>
                <a:spcPts val="600"/>
              </a:spcAft>
              <a:buNone/>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p:txBody>
      </p:sp>
    </p:spTree>
    <p:extLst>
      <p:ext uri="{BB962C8B-B14F-4D97-AF65-F5344CB8AC3E}">
        <p14:creationId xmlns:p14="http://schemas.microsoft.com/office/powerpoint/2010/main" val="415694631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5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153"/>
                                        </p:tgtEl>
                                        <p:attrNameLst>
                                          <p:attrName>style.visibility</p:attrName>
                                        </p:attrNameLst>
                                      </p:cBhvr>
                                      <p:to>
                                        <p:strVal val="hidden"/>
                                      </p:to>
                                    </p:set>
                                  </p:childTnLst>
                                </p:cTn>
                              </p:par>
                              <p:par>
                                <p:cTn id="11" presetID="1" presetClass="entr" presetSubtype="0" fill="hold" grpId="0" nodeType="withEffect">
                                  <p:stCondLst>
                                    <p:cond delay="0"/>
                                  </p:stCondLst>
                                  <p:childTnLst>
                                    <p:set>
                                      <p:cBhvr>
                                        <p:cTn id="12" dur="1" fill="hold">
                                          <p:stCondLst>
                                            <p:cond delay="0"/>
                                          </p:stCondLst>
                                        </p:cTn>
                                        <p:tgtEl>
                                          <p:spTgt spid="16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xit" presetSubtype="0" fill="hold" grpId="1" nodeType="clickEffect">
                                  <p:stCondLst>
                                    <p:cond delay="0"/>
                                  </p:stCondLst>
                                  <p:childTnLst>
                                    <p:set>
                                      <p:cBhvr>
                                        <p:cTn id="16" dur="1" fill="hold">
                                          <p:stCondLst>
                                            <p:cond delay="0"/>
                                          </p:stCondLst>
                                        </p:cTn>
                                        <p:tgtEl>
                                          <p:spTgt spid="163"/>
                                        </p:tgtEl>
                                        <p:attrNameLst>
                                          <p:attrName>style.visibility</p:attrName>
                                        </p:attrNameLst>
                                      </p:cBhvr>
                                      <p:to>
                                        <p:strVal val="hidden"/>
                                      </p:to>
                                    </p:set>
                                  </p:childTnLst>
                                </p:cTn>
                              </p:par>
                              <p:par>
                                <p:cTn id="17" presetID="1" presetClass="entr" presetSubtype="0" fill="hold" grpId="0" nodeType="withEffect">
                                  <p:stCondLst>
                                    <p:cond delay="0"/>
                                  </p:stCondLst>
                                  <p:childTnLst>
                                    <p:set>
                                      <p:cBhvr>
                                        <p:cTn id="18" dur="1" fill="hold">
                                          <p:stCondLst>
                                            <p:cond delay="0"/>
                                          </p:stCondLst>
                                        </p:cTn>
                                        <p:tgtEl>
                                          <p:spTgt spid="27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1" nodeType="clickEffect">
                                  <p:stCondLst>
                                    <p:cond delay="0"/>
                                  </p:stCondLst>
                                  <p:childTnLst>
                                    <p:set>
                                      <p:cBhvr>
                                        <p:cTn id="22" dur="1" fill="hold">
                                          <p:stCondLst>
                                            <p:cond delay="0"/>
                                          </p:stCondLst>
                                        </p:cTn>
                                        <p:tgtEl>
                                          <p:spTgt spid="275"/>
                                        </p:tgtEl>
                                        <p:attrNameLst>
                                          <p:attrName>style.visibility</p:attrName>
                                        </p:attrNameLst>
                                      </p:cBhvr>
                                      <p:to>
                                        <p:strVal val="hidden"/>
                                      </p:to>
                                    </p:set>
                                  </p:childTnLst>
                                </p:cTn>
                              </p:par>
                              <p:par>
                                <p:cTn id="23" presetID="1" presetClass="entr" presetSubtype="0" fill="hold" grpId="0" nodeType="withEffect">
                                  <p:stCondLst>
                                    <p:cond delay="0"/>
                                  </p:stCondLst>
                                  <p:childTnLst>
                                    <p:set>
                                      <p:cBhvr>
                                        <p:cTn id="24" dur="1" fill="hold">
                                          <p:stCondLst>
                                            <p:cond delay="0"/>
                                          </p:stCondLst>
                                        </p:cTn>
                                        <p:tgtEl>
                                          <p:spTgt spid="285"/>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grpId="1" nodeType="clickEffect">
                                  <p:stCondLst>
                                    <p:cond delay="0"/>
                                  </p:stCondLst>
                                  <p:childTnLst>
                                    <p:set>
                                      <p:cBhvr>
                                        <p:cTn id="28" dur="1" fill="hold">
                                          <p:stCondLst>
                                            <p:cond delay="0"/>
                                          </p:stCondLst>
                                        </p:cTn>
                                        <p:tgtEl>
                                          <p:spTgt spid="285"/>
                                        </p:tgtEl>
                                        <p:attrNameLst>
                                          <p:attrName>style.visibility</p:attrName>
                                        </p:attrNameLst>
                                      </p:cBhvr>
                                      <p:to>
                                        <p:strVal val="hidden"/>
                                      </p:to>
                                    </p:set>
                                  </p:childTnLst>
                                </p:cTn>
                              </p:par>
                              <p:par>
                                <p:cTn id="29" presetID="1" presetClass="entr" presetSubtype="0" fill="hold" grpId="0" nodeType="withEffect">
                                  <p:stCondLst>
                                    <p:cond delay="0"/>
                                  </p:stCondLst>
                                  <p:childTnLst>
                                    <p:set>
                                      <p:cBhvr>
                                        <p:cTn id="30" dur="1" fill="hold">
                                          <p:stCondLst>
                                            <p:cond delay="0"/>
                                          </p:stCondLst>
                                        </p:cTn>
                                        <p:tgtEl>
                                          <p:spTgt spid="29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grpId="1" nodeType="clickEffect">
                                  <p:stCondLst>
                                    <p:cond delay="0"/>
                                  </p:stCondLst>
                                  <p:childTnLst>
                                    <p:set>
                                      <p:cBhvr>
                                        <p:cTn id="34" dur="1" fill="hold">
                                          <p:stCondLst>
                                            <p:cond delay="0"/>
                                          </p:stCondLst>
                                        </p:cTn>
                                        <p:tgtEl>
                                          <p:spTgt spid="295"/>
                                        </p:tgtEl>
                                        <p:attrNameLst>
                                          <p:attrName>style.visibility</p:attrName>
                                        </p:attrNameLst>
                                      </p:cBhvr>
                                      <p:to>
                                        <p:strVal val="hidden"/>
                                      </p:to>
                                    </p:set>
                                  </p:childTnLst>
                                </p:cTn>
                              </p:par>
                              <p:par>
                                <p:cTn id="35" presetID="1" presetClass="entr" presetSubtype="0" fill="hold" grpId="0" nodeType="withEffect">
                                  <p:stCondLst>
                                    <p:cond delay="0"/>
                                  </p:stCondLst>
                                  <p:childTnLst>
                                    <p:set>
                                      <p:cBhvr>
                                        <p:cTn id="36" dur="1" fill="hold">
                                          <p:stCondLst>
                                            <p:cond delay="0"/>
                                          </p:stCondLst>
                                        </p:cTn>
                                        <p:tgtEl>
                                          <p:spTgt spid="305"/>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xit" presetSubtype="0" fill="hold" grpId="1" nodeType="clickEffect">
                                  <p:stCondLst>
                                    <p:cond delay="0"/>
                                  </p:stCondLst>
                                  <p:childTnLst>
                                    <p:set>
                                      <p:cBhvr>
                                        <p:cTn id="40" dur="1" fill="hold">
                                          <p:stCondLst>
                                            <p:cond delay="0"/>
                                          </p:stCondLst>
                                        </p:cTn>
                                        <p:tgtEl>
                                          <p:spTgt spid="305"/>
                                        </p:tgtEl>
                                        <p:attrNameLst>
                                          <p:attrName>style.visibility</p:attrName>
                                        </p:attrNameLst>
                                      </p:cBhvr>
                                      <p:to>
                                        <p:strVal val="hidden"/>
                                      </p:to>
                                    </p:set>
                                  </p:childTnLst>
                                </p:cTn>
                              </p:par>
                              <p:par>
                                <p:cTn id="41" presetID="1" presetClass="entr" presetSubtype="0" fill="hold" grpId="0" nodeType="withEffect">
                                  <p:stCondLst>
                                    <p:cond delay="0"/>
                                  </p:stCondLst>
                                  <p:childTnLst>
                                    <p:set>
                                      <p:cBhvr>
                                        <p:cTn id="42" dur="1" fill="hold">
                                          <p:stCondLst>
                                            <p:cond delay="0"/>
                                          </p:stCondLst>
                                        </p:cTn>
                                        <p:tgtEl>
                                          <p:spTgt spid="315"/>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xit" presetSubtype="0" fill="hold" grpId="1" nodeType="clickEffect">
                                  <p:stCondLst>
                                    <p:cond delay="0"/>
                                  </p:stCondLst>
                                  <p:childTnLst>
                                    <p:set>
                                      <p:cBhvr>
                                        <p:cTn id="46" dur="1" fill="hold">
                                          <p:stCondLst>
                                            <p:cond delay="0"/>
                                          </p:stCondLst>
                                        </p:cTn>
                                        <p:tgtEl>
                                          <p:spTgt spid="315"/>
                                        </p:tgtEl>
                                        <p:attrNameLst>
                                          <p:attrName>style.visibility</p:attrName>
                                        </p:attrNameLst>
                                      </p:cBhvr>
                                      <p:to>
                                        <p:strVal val="hidden"/>
                                      </p:to>
                                    </p:set>
                                  </p:childTnLst>
                                </p:cTn>
                              </p:par>
                              <p:par>
                                <p:cTn id="47" presetID="1" presetClass="entr" presetSubtype="0" fill="hold" grpId="0" nodeType="withEffect">
                                  <p:stCondLst>
                                    <p:cond delay="0"/>
                                  </p:stCondLst>
                                  <p:childTnLst>
                                    <p:set>
                                      <p:cBhvr>
                                        <p:cTn id="48" dur="1" fill="hold">
                                          <p:stCondLst>
                                            <p:cond delay="0"/>
                                          </p:stCondLst>
                                        </p:cTn>
                                        <p:tgtEl>
                                          <p:spTgt spid="325"/>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xit" presetSubtype="0" fill="hold" grpId="1" nodeType="clickEffect">
                                  <p:stCondLst>
                                    <p:cond delay="0"/>
                                  </p:stCondLst>
                                  <p:childTnLst>
                                    <p:set>
                                      <p:cBhvr>
                                        <p:cTn id="52" dur="1" fill="hold">
                                          <p:stCondLst>
                                            <p:cond delay="0"/>
                                          </p:stCondLst>
                                        </p:cTn>
                                        <p:tgtEl>
                                          <p:spTgt spid="325"/>
                                        </p:tgtEl>
                                        <p:attrNameLst>
                                          <p:attrName>style.visibility</p:attrName>
                                        </p:attrNameLst>
                                      </p:cBhvr>
                                      <p:to>
                                        <p:strVal val="hidden"/>
                                      </p:to>
                                    </p:set>
                                  </p:childTnLst>
                                </p:cTn>
                              </p:par>
                              <p:par>
                                <p:cTn id="53" presetID="1" presetClass="entr" presetSubtype="0" fill="hold" grpId="0" nodeType="withEffect">
                                  <p:stCondLst>
                                    <p:cond delay="0"/>
                                  </p:stCondLst>
                                  <p:childTnLst>
                                    <p:set>
                                      <p:cBhvr>
                                        <p:cTn id="54" dur="1" fill="hold">
                                          <p:stCondLst>
                                            <p:cond delay="0"/>
                                          </p:stCondLst>
                                        </p:cTn>
                                        <p:tgtEl>
                                          <p:spTgt spid="345"/>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xit" presetSubtype="0" fill="hold" grpId="1" nodeType="clickEffect">
                                  <p:stCondLst>
                                    <p:cond delay="0"/>
                                  </p:stCondLst>
                                  <p:childTnLst>
                                    <p:set>
                                      <p:cBhvr>
                                        <p:cTn id="58" dur="1" fill="hold">
                                          <p:stCondLst>
                                            <p:cond delay="0"/>
                                          </p:stCondLst>
                                        </p:cTn>
                                        <p:tgtEl>
                                          <p:spTgt spid="345"/>
                                        </p:tgtEl>
                                        <p:attrNameLst>
                                          <p:attrName>style.visibility</p:attrName>
                                        </p:attrNameLst>
                                      </p:cBhvr>
                                      <p:to>
                                        <p:strVal val="hidden"/>
                                      </p:to>
                                    </p:set>
                                  </p:childTnLst>
                                </p:cTn>
                              </p:par>
                              <p:par>
                                <p:cTn id="59" presetID="1" presetClass="entr" presetSubtype="0" fill="hold" grpId="0" nodeType="withEffect">
                                  <p:stCondLst>
                                    <p:cond delay="0"/>
                                  </p:stCondLst>
                                  <p:childTnLst>
                                    <p:set>
                                      <p:cBhvr>
                                        <p:cTn id="60" dur="1" fill="hold">
                                          <p:stCondLst>
                                            <p:cond delay="0"/>
                                          </p:stCondLst>
                                        </p:cTn>
                                        <p:tgtEl>
                                          <p:spTgt spid="355"/>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xit" presetSubtype="0" fill="hold" grpId="1" nodeType="clickEffect">
                                  <p:stCondLst>
                                    <p:cond delay="0"/>
                                  </p:stCondLst>
                                  <p:childTnLst>
                                    <p:set>
                                      <p:cBhvr>
                                        <p:cTn id="64" dur="1" fill="hold">
                                          <p:stCondLst>
                                            <p:cond delay="0"/>
                                          </p:stCondLst>
                                        </p:cTn>
                                        <p:tgtEl>
                                          <p:spTgt spid="35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 grpId="0" animBg="1"/>
      <p:bldP spid="153" grpId="1" animBg="1"/>
      <p:bldP spid="163" grpId="0" animBg="1"/>
      <p:bldP spid="163" grpId="1" animBg="1"/>
      <p:bldP spid="275" grpId="0" animBg="1"/>
      <p:bldP spid="275" grpId="1" animBg="1"/>
      <p:bldP spid="285" grpId="0" animBg="1"/>
      <p:bldP spid="285" grpId="1" animBg="1"/>
      <p:bldP spid="295" grpId="0" animBg="1"/>
      <p:bldP spid="295" grpId="1" animBg="1"/>
      <p:bldP spid="305" grpId="0" animBg="1"/>
      <p:bldP spid="305" grpId="1" animBg="1"/>
      <p:bldP spid="315" grpId="0" animBg="1"/>
      <p:bldP spid="315" grpId="1" animBg="1"/>
      <p:bldP spid="325" grpId="0" animBg="1"/>
      <p:bldP spid="325" grpId="1" animBg="1"/>
      <p:bldP spid="345" grpId="0" animBg="1"/>
      <p:bldP spid="345" grpId="1" animBg="1"/>
      <p:bldP spid="355" grpId="0" animBg="1"/>
      <p:bldP spid="355" grpId="1"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C096B6F-ECEA-4A3E-ABF6-6A527E7E5377}"/>
              </a:ext>
            </a:extLst>
          </p:cNvPr>
          <p:cNvSpPr>
            <a:spLocks noGrp="1"/>
          </p:cNvSpPr>
          <p:nvPr>
            <p:ph type="title"/>
          </p:nvPr>
        </p:nvSpPr>
        <p:spPr/>
        <p:txBody>
          <a:bodyPr/>
          <a:lstStyle/>
          <a:p>
            <a:r>
              <a:rPr lang="en-GB" dirty="0"/>
              <a:t>1NF-2 Count forwards and backwards in multiples of 2, 5 and 10</a:t>
            </a:r>
          </a:p>
        </p:txBody>
      </p:sp>
      <p:grpSp>
        <p:nvGrpSpPr>
          <p:cNvPr id="5" name="Group 4">
            <a:extLst>
              <a:ext uri="{FF2B5EF4-FFF2-40B4-BE49-F238E27FC236}">
                <a16:creationId xmlns:a16="http://schemas.microsoft.com/office/drawing/2014/main" id="{7D283CAD-993F-4134-B20F-CD1223DBA2C2}"/>
              </a:ext>
            </a:extLst>
          </p:cNvPr>
          <p:cNvGrpSpPr/>
          <p:nvPr/>
        </p:nvGrpSpPr>
        <p:grpSpPr>
          <a:xfrm>
            <a:off x="772460" y="2014100"/>
            <a:ext cx="5197189" cy="3133820"/>
            <a:chOff x="772460" y="2014100"/>
            <a:chExt cx="5197189" cy="3133820"/>
          </a:xfrm>
        </p:grpSpPr>
        <p:grpSp>
          <p:nvGrpSpPr>
            <p:cNvPr id="6" name="Group 5">
              <a:extLst>
                <a:ext uri="{FF2B5EF4-FFF2-40B4-BE49-F238E27FC236}">
                  <a16:creationId xmlns:a16="http://schemas.microsoft.com/office/drawing/2014/main" id="{DB7775AD-5360-490E-8F11-513552C5CEC6}"/>
                </a:ext>
              </a:extLst>
            </p:cNvPr>
            <p:cNvGrpSpPr/>
            <p:nvPr/>
          </p:nvGrpSpPr>
          <p:grpSpPr>
            <a:xfrm>
              <a:off x="772460" y="2014100"/>
              <a:ext cx="5189337" cy="3096344"/>
              <a:chOff x="1086828" y="1751426"/>
              <a:chExt cx="7058082" cy="4211376"/>
            </a:xfrm>
          </p:grpSpPr>
          <p:pic>
            <p:nvPicPr>
              <p:cNvPr id="4" name="Picture 3">
                <a:extLst>
                  <a:ext uri="{FF2B5EF4-FFF2-40B4-BE49-F238E27FC236}">
                    <a16:creationId xmlns:a16="http://schemas.microsoft.com/office/drawing/2014/main" id="{EFFF79E7-50DF-4EBD-AF2D-684200EC4DB7}"/>
                  </a:ext>
                </a:extLst>
              </p:cNvPr>
              <p:cNvPicPr>
                <a:picLocks noChangeAspect="1"/>
              </p:cNvPicPr>
              <p:nvPr/>
            </p:nvPicPr>
            <p:blipFill>
              <a:blip r:embed="rId4"/>
              <a:stretch>
                <a:fillRect/>
              </a:stretch>
            </p:blipFill>
            <p:spPr>
              <a:xfrm>
                <a:off x="1086828" y="1751426"/>
                <a:ext cx="1192937" cy="1990182"/>
              </a:xfrm>
              <a:prstGeom prst="rect">
                <a:avLst/>
              </a:prstGeom>
            </p:spPr>
          </p:pic>
          <p:pic>
            <p:nvPicPr>
              <p:cNvPr id="9" name="Picture 8">
                <a:extLst>
                  <a:ext uri="{FF2B5EF4-FFF2-40B4-BE49-F238E27FC236}">
                    <a16:creationId xmlns:a16="http://schemas.microsoft.com/office/drawing/2014/main" id="{32847ACB-7F6A-4FEF-98EF-81C94A8D9A31}"/>
                  </a:ext>
                </a:extLst>
              </p:cNvPr>
              <p:cNvPicPr>
                <a:picLocks noChangeAspect="1"/>
              </p:cNvPicPr>
              <p:nvPr/>
            </p:nvPicPr>
            <p:blipFill>
              <a:blip r:embed="rId4"/>
              <a:stretch>
                <a:fillRect/>
              </a:stretch>
            </p:blipFill>
            <p:spPr>
              <a:xfrm>
                <a:off x="2542171" y="1751426"/>
                <a:ext cx="1192937" cy="1990182"/>
              </a:xfrm>
              <a:prstGeom prst="rect">
                <a:avLst/>
              </a:prstGeom>
            </p:spPr>
          </p:pic>
          <p:pic>
            <p:nvPicPr>
              <p:cNvPr id="10" name="Picture 9">
                <a:extLst>
                  <a:ext uri="{FF2B5EF4-FFF2-40B4-BE49-F238E27FC236}">
                    <a16:creationId xmlns:a16="http://schemas.microsoft.com/office/drawing/2014/main" id="{6408ECAC-071D-427D-9A5F-D444C6E0840A}"/>
                  </a:ext>
                </a:extLst>
              </p:cNvPr>
              <p:cNvPicPr>
                <a:picLocks noChangeAspect="1"/>
              </p:cNvPicPr>
              <p:nvPr/>
            </p:nvPicPr>
            <p:blipFill>
              <a:blip r:embed="rId4"/>
              <a:stretch>
                <a:fillRect/>
              </a:stretch>
            </p:blipFill>
            <p:spPr>
              <a:xfrm>
                <a:off x="4071478" y="1751426"/>
                <a:ext cx="1192937" cy="1990182"/>
              </a:xfrm>
              <a:prstGeom prst="rect">
                <a:avLst/>
              </a:prstGeom>
            </p:spPr>
          </p:pic>
          <p:pic>
            <p:nvPicPr>
              <p:cNvPr id="11" name="Picture 10">
                <a:extLst>
                  <a:ext uri="{FF2B5EF4-FFF2-40B4-BE49-F238E27FC236}">
                    <a16:creationId xmlns:a16="http://schemas.microsoft.com/office/drawing/2014/main" id="{618E372A-BF43-4A78-8830-6085870849E8}"/>
                  </a:ext>
                </a:extLst>
              </p:cNvPr>
              <p:cNvPicPr>
                <a:picLocks noChangeAspect="1"/>
              </p:cNvPicPr>
              <p:nvPr/>
            </p:nvPicPr>
            <p:blipFill>
              <a:blip r:embed="rId4"/>
              <a:stretch>
                <a:fillRect/>
              </a:stretch>
            </p:blipFill>
            <p:spPr>
              <a:xfrm>
                <a:off x="5526821" y="1751426"/>
                <a:ext cx="1192937" cy="1990182"/>
              </a:xfrm>
              <a:prstGeom prst="rect">
                <a:avLst/>
              </a:prstGeom>
            </p:spPr>
          </p:pic>
          <p:pic>
            <p:nvPicPr>
              <p:cNvPr id="12" name="Picture 11">
                <a:extLst>
                  <a:ext uri="{FF2B5EF4-FFF2-40B4-BE49-F238E27FC236}">
                    <a16:creationId xmlns:a16="http://schemas.microsoft.com/office/drawing/2014/main" id="{DD97DF16-CADE-45E6-B7C3-7C280E217600}"/>
                  </a:ext>
                </a:extLst>
              </p:cNvPr>
              <p:cNvPicPr>
                <a:picLocks noChangeAspect="1"/>
              </p:cNvPicPr>
              <p:nvPr/>
            </p:nvPicPr>
            <p:blipFill>
              <a:blip r:embed="rId4"/>
              <a:stretch>
                <a:fillRect/>
              </a:stretch>
            </p:blipFill>
            <p:spPr>
              <a:xfrm>
                <a:off x="6951973" y="1751426"/>
                <a:ext cx="1192937" cy="1990182"/>
              </a:xfrm>
              <a:prstGeom prst="rect">
                <a:avLst/>
              </a:prstGeom>
            </p:spPr>
          </p:pic>
          <p:pic>
            <p:nvPicPr>
              <p:cNvPr id="13" name="Picture 12">
                <a:extLst>
                  <a:ext uri="{FF2B5EF4-FFF2-40B4-BE49-F238E27FC236}">
                    <a16:creationId xmlns:a16="http://schemas.microsoft.com/office/drawing/2014/main" id="{4902F7A7-CC94-4CCA-A357-5BF12224F462}"/>
                  </a:ext>
                </a:extLst>
              </p:cNvPr>
              <p:cNvPicPr>
                <a:picLocks noChangeAspect="1"/>
              </p:cNvPicPr>
              <p:nvPr/>
            </p:nvPicPr>
            <p:blipFill>
              <a:blip r:embed="rId4"/>
              <a:stretch>
                <a:fillRect/>
              </a:stretch>
            </p:blipFill>
            <p:spPr>
              <a:xfrm>
                <a:off x="1086828" y="3972620"/>
                <a:ext cx="1192937" cy="1990182"/>
              </a:xfrm>
              <a:prstGeom prst="rect">
                <a:avLst/>
              </a:prstGeom>
            </p:spPr>
          </p:pic>
          <p:pic>
            <p:nvPicPr>
              <p:cNvPr id="14" name="Picture 13">
                <a:extLst>
                  <a:ext uri="{FF2B5EF4-FFF2-40B4-BE49-F238E27FC236}">
                    <a16:creationId xmlns:a16="http://schemas.microsoft.com/office/drawing/2014/main" id="{B73936C1-C475-4104-8D9B-04122B14A377}"/>
                  </a:ext>
                </a:extLst>
              </p:cNvPr>
              <p:cNvPicPr>
                <a:picLocks noChangeAspect="1"/>
              </p:cNvPicPr>
              <p:nvPr/>
            </p:nvPicPr>
            <p:blipFill>
              <a:blip r:embed="rId4"/>
              <a:stretch>
                <a:fillRect/>
              </a:stretch>
            </p:blipFill>
            <p:spPr>
              <a:xfrm>
                <a:off x="2542171" y="3972620"/>
                <a:ext cx="1192937" cy="1990182"/>
              </a:xfrm>
              <a:prstGeom prst="rect">
                <a:avLst/>
              </a:prstGeom>
            </p:spPr>
          </p:pic>
          <p:pic>
            <p:nvPicPr>
              <p:cNvPr id="15" name="Picture 14">
                <a:extLst>
                  <a:ext uri="{FF2B5EF4-FFF2-40B4-BE49-F238E27FC236}">
                    <a16:creationId xmlns:a16="http://schemas.microsoft.com/office/drawing/2014/main" id="{374CB687-9717-4850-9C0E-64D2D820E006}"/>
                  </a:ext>
                </a:extLst>
              </p:cNvPr>
              <p:cNvPicPr>
                <a:picLocks noChangeAspect="1"/>
              </p:cNvPicPr>
              <p:nvPr/>
            </p:nvPicPr>
            <p:blipFill>
              <a:blip r:embed="rId4"/>
              <a:stretch>
                <a:fillRect/>
              </a:stretch>
            </p:blipFill>
            <p:spPr>
              <a:xfrm>
                <a:off x="4071478" y="3972620"/>
                <a:ext cx="1192937" cy="1990182"/>
              </a:xfrm>
              <a:prstGeom prst="rect">
                <a:avLst/>
              </a:prstGeom>
            </p:spPr>
          </p:pic>
          <p:pic>
            <p:nvPicPr>
              <p:cNvPr id="16" name="Picture 15">
                <a:extLst>
                  <a:ext uri="{FF2B5EF4-FFF2-40B4-BE49-F238E27FC236}">
                    <a16:creationId xmlns:a16="http://schemas.microsoft.com/office/drawing/2014/main" id="{D52C575C-91C5-419B-AA5D-67913A4CB0F4}"/>
                  </a:ext>
                </a:extLst>
              </p:cNvPr>
              <p:cNvPicPr>
                <a:picLocks noChangeAspect="1"/>
              </p:cNvPicPr>
              <p:nvPr/>
            </p:nvPicPr>
            <p:blipFill>
              <a:blip r:embed="rId4"/>
              <a:stretch>
                <a:fillRect/>
              </a:stretch>
            </p:blipFill>
            <p:spPr>
              <a:xfrm>
                <a:off x="5526821" y="3972620"/>
                <a:ext cx="1192937" cy="1990182"/>
              </a:xfrm>
              <a:prstGeom prst="rect">
                <a:avLst/>
              </a:prstGeom>
            </p:spPr>
          </p:pic>
        </p:grpSp>
        <p:pic>
          <p:nvPicPr>
            <p:cNvPr id="2" name="Picture 1">
              <a:extLst>
                <a:ext uri="{FF2B5EF4-FFF2-40B4-BE49-F238E27FC236}">
                  <a16:creationId xmlns:a16="http://schemas.microsoft.com/office/drawing/2014/main" id="{A3943318-2349-46EF-AB33-E7FC25A5E6C8}"/>
                </a:ext>
              </a:extLst>
            </p:cNvPr>
            <p:cNvPicPr>
              <a:picLocks noChangeAspect="1"/>
            </p:cNvPicPr>
            <p:nvPr/>
          </p:nvPicPr>
          <p:blipFill>
            <a:blip r:embed="rId5"/>
            <a:stretch>
              <a:fillRect/>
            </a:stretch>
          </p:blipFill>
          <p:spPr>
            <a:xfrm>
              <a:off x="5039442" y="3612578"/>
              <a:ext cx="930207" cy="1535342"/>
            </a:xfrm>
            <a:prstGeom prst="rect">
              <a:avLst/>
            </a:prstGeom>
          </p:spPr>
        </p:pic>
      </p:grpSp>
      <p:sp>
        <p:nvSpPr>
          <p:cNvPr id="8" name="Rectangle 7">
            <a:extLst>
              <a:ext uri="{FF2B5EF4-FFF2-40B4-BE49-F238E27FC236}">
                <a16:creationId xmlns:a16="http://schemas.microsoft.com/office/drawing/2014/main" id="{0A229244-913D-487C-9CDC-4FBDA1C618E9}"/>
              </a:ext>
            </a:extLst>
          </p:cNvPr>
          <p:cNvSpPr/>
          <p:nvPr/>
        </p:nvSpPr>
        <p:spPr bwMode="auto">
          <a:xfrm>
            <a:off x="747200" y="1948725"/>
            <a:ext cx="940146" cy="1507094"/>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7" name="Rectangle 26">
            <a:extLst>
              <a:ext uri="{FF2B5EF4-FFF2-40B4-BE49-F238E27FC236}">
                <a16:creationId xmlns:a16="http://schemas.microsoft.com/office/drawing/2014/main" id="{ED9C0E09-D9C0-4004-A7F0-EAA19BD03F99}"/>
              </a:ext>
            </a:extLst>
          </p:cNvPr>
          <p:cNvSpPr/>
          <p:nvPr/>
        </p:nvSpPr>
        <p:spPr bwMode="auto">
          <a:xfrm>
            <a:off x="1817825" y="1970254"/>
            <a:ext cx="940146" cy="1507094"/>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8" name="Rectangle 27">
            <a:extLst>
              <a:ext uri="{FF2B5EF4-FFF2-40B4-BE49-F238E27FC236}">
                <a16:creationId xmlns:a16="http://schemas.microsoft.com/office/drawing/2014/main" id="{033E82BC-76FF-470B-A1D4-CE25D3DB31AC}"/>
              </a:ext>
            </a:extLst>
          </p:cNvPr>
          <p:cNvSpPr/>
          <p:nvPr/>
        </p:nvSpPr>
        <p:spPr bwMode="auto">
          <a:xfrm>
            <a:off x="2966874" y="1970254"/>
            <a:ext cx="940146" cy="1507094"/>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9" name="Rectangle 28">
            <a:extLst>
              <a:ext uri="{FF2B5EF4-FFF2-40B4-BE49-F238E27FC236}">
                <a16:creationId xmlns:a16="http://schemas.microsoft.com/office/drawing/2014/main" id="{01E2A5D6-B296-4B59-87CD-A8FE5B94D3E0}"/>
              </a:ext>
            </a:extLst>
          </p:cNvPr>
          <p:cNvSpPr/>
          <p:nvPr/>
        </p:nvSpPr>
        <p:spPr bwMode="auto">
          <a:xfrm>
            <a:off x="4037499" y="1970254"/>
            <a:ext cx="940146" cy="1507094"/>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0" name="Rectangle 29">
            <a:extLst>
              <a:ext uri="{FF2B5EF4-FFF2-40B4-BE49-F238E27FC236}">
                <a16:creationId xmlns:a16="http://schemas.microsoft.com/office/drawing/2014/main" id="{D6097D14-4B79-45F6-90EE-D18D336BA65E}"/>
              </a:ext>
            </a:extLst>
          </p:cNvPr>
          <p:cNvSpPr/>
          <p:nvPr/>
        </p:nvSpPr>
        <p:spPr bwMode="auto">
          <a:xfrm>
            <a:off x="5039442" y="1970254"/>
            <a:ext cx="940146" cy="1507094"/>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1" name="Rectangle 30">
            <a:extLst>
              <a:ext uri="{FF2B5EF4-FFF2-40B4-BE49-F238E27FC236}">
                <a16:creationId xmlns:a16="http://schemas.microsoft.com/office/drawing/2014/main" id="{EB4D6A48-7822-4980-BDCA-1D1649B42111}"/>
              </a:ext>
            </a:extLst>
          </p:cNvPr>
          <p:cNvSpPr/>
          <p:nvPr/>
        </p:nvSpPr>
        <p:spPr bwMode="auto">
          <a:xfrm>
            <a:off x="747200" y="3581821"/>
            <a:ext cx="940146" cy="1507094"/>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2" name="Rectangle 31">
            <a:extLst>
              <a:ext uri="{FF2B5EF4-FFF2-40B4-BE49-F238E27FC236}">
                <a16:creationId xmlns:a16="http://schemas.microsoft.com/office/drawing/2014/main" id="{ADD0AD8E-6D67-47A3-8732-369F253186E7}"/>
              </a:ext>
            </a:extLst>
          </p:cNvPr>
          <p:cNvSpPr/>
          <p:nvPr/>
        </p:nvSpPr>
        <p:spPr bwMode="auto">
          <a:xfrm>
            <a:off x="1817825" y="3581821"/>
            <a:ext cx="940146" cy="1507094"/>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3" name="Rectangle 32">
            <a:extLst>
              <a:ext uri="{FF2B5EF4-FFF2-40B4-BE49-F238E27FC236}">
                <a16:creationId xmlns:a16="http://schemas.microsoft.com/office/drawing/2014/main" id="{CEB479BC-7DF8-4A1F-BAB4-40EA1ECAE8E7}"/>
              </a:ext>
            </a:extLst>
          </p:cNvPr>
          <p:cNvSpPr/>
          <p:nvPr/>
        </p:nvSpPr>
        <p:spPr bwMode="auto">
          <a:xfrm>
            <a:off x="2966874" y="3581821"/>
            <a:ext cx="940146" cy="1507094"/>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4" name="Rectangle 33">
            <a:extLst>
              <a:ext uri="{FF2B5EF4-FFF2-40B4-BE49-F238E27FC236}">
                <a16:creationId xmlns:a16="http://schemas.microsoft.com/office/drawing/2014/main" id="{CC5B8434-0E7A-41DD-9D95-5F9E55416193}"/>
              </a:ext>
            </a:extLst>
          </p:cNvPr>
          <p:cNvSpPr/>
          <p:nvPr/>
        </p:nvSpPr>
        <p:spPr bwMode="auto">
          <a:xfrm>
            <a:off x="4037499" y="3581821"/>
            <a:ext cx="940146" cy="1507094"/>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5" name="Rectangle 34">
            <a:extLst>
              <a:ext uri="{FF2B5EF4-FFF2-40B4-BE49-F238E27FC236}">
                <a16:creationId xmlns:a16="http://schemas.microsoft.com/office/drawing/2014/main" id="{34F0C16D-B5F0-40C4-BD76-C9A0C1EEE23A}"/>
              </a:ext>
            </a:extLst>
          </p:cNvPr>
          <p:cNvSpPr/>
          <p:nvPr/>
        </p:nvSpPr>
        <p:spPr bwMode="auto">
          <a:xfrm>
            <a:off x="5039442" y="3581821"/>
            <a:ext cx="940146" cy="1507094"/>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7" name="TextBox 19">
            <a:extLst>
              <a:ext uri="{FF2B5EF4-FFF2-40B4-BE49-F238E27FC236}">
                <a16:creationId xmlns:a16="http://schemas.microsoft.com/office/drawing/2014/main" id="{F2A13D49-F384-4681-B888-D6F395E18BE5}"/>
              </a:ext>
            </a:extLst>
          </p:cNvPr>
          <p:cNvSpPr txBox="1"/>
          <p:nvPr/>
        </p:nvSpPr>
        <p:spPr>
          <a:xfrm>
            <a:off x="6088007" y="4652120"/>
            <a:ext cx="5874607" cy="1034129"/>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algn="ctr">
              <a:buNone/>
            </a:pPr>
            <a:r>
              <a:rPr lang="en-US" sz="1800" i="1" dirty="0"/>
              <a:t>T</a:t>
            </a:r>
            <a:r>
              <a:rPr lang="en-GB" sz="1800" i="1" dirty="0"/>
              <a:t>he pencils are in groups of 10, so we will count in tens.</a:t>
            </a:r>
          </a:p>
          <a:p>
            <a:pPr algn="ctr">
              <a:buNone/>
            </a:pPr>
            <a:r>
              <a:rPr lang="en-GB" sz="1800" i="1" dirty="0"/>
              <a:t>Ten, twenty, thirty…</a:t>
            </a:r>
          </a:p>
          <a:p>
            <a:pPr algn="ctr">
              <a:buNone/>
            </a:pPr>
            <a:r>
              <a:rPr lang="en-GB" sz="1800" i="1" dirty="0"/>
              <a:t>1 group of ten, 2 groups of ten, 3 groups of ten…</a:t>
            </a:r>
          </a:p>
        </p:txBody>
      </p:sp>
      <p:sp>
        <p:nvSpPr>
          <p:cNvPr id="18" name="Content Placeholder 2">
            <a:extLst>
              <a:ext uri="{FF2B5EF4-FFF2-40B4-BE49-F238E27FC236}">
                <a16:creationId xmlns:a16="http://schemas.microsoft.com/office/drawing/2014/main" id="{92D9A2FD-9F5B-4C0D-8431-4D285D6A7B9D}"/>
              </a:ext>
            </a:extLst>
          </p:cNvPr>
          <p:cNvSpPr txBox="1">
            <a:spLocks/>
          </p:cNvSpPr>
          <p:nvPr/>
        </p:nvSpPr>
        <p:spPr>
          <a:xfrm>
            <a:off x="6177724" y="1247461"/>
            <a:ext cx="5666614" cy="319595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GB" sz="1800" dirty="0">
                <a:latin typeface="Arial" panose="020B0604020202020204" pitchFamily="34" charset="0"/>
                <a:cs typeface="Arial" panose="020B0604020202020204" pitchFamily="34" charset="0"/>
              </a:rPr>
              <a:t>What do you notice about the packs of pencils?</a:t>
            </a:r>
          </a:p>
          <a:p>
            <a:pPr>
              <a:lnSpc>
                <a:spcPct val="120000"/>
              </a:lnSpc>
              <a:spcBef>
                <a:spcPts val="600"/>
              </a:spcBef>
              <a:spcAft>
                <a:spcPts val="600"/>
              </a:spcAft>
              <a:buClr>
                <a:srgbClr val="585858"/>
              </a:buClr>
              <a:buFont typeface="Arial" panose="020B0604020202020204" pitchFamily="34" charset="0"/>
              <a:buChar char="•"/>
            </a:pPr>
            <a:r>
              <a:rPr lang="en-GB" sz="1800" dirty="0">
                <a:latin typeface="Arial" panose="020B0604020202020204" pitchFamily="34" charset="0"/>
                <a:cs typeface="Arial" panose="020B0604020202020204" pitchFamily="34" charset="0"/>
              </a:rPr>
              <a:t>Can you count how many pencils there are altogether by counting in tens?</a:t>
            </a:r>
          </a:p>
          <a:p>
            <a:pPr>
              <a:lnSpc>
                <a:spcPct val="120000"/>
              </a:lnSpc>
              <a:spcBef>
                <a:spcPts val="600"/>
              </a:spcBef>
              <a:spcAft>
                <a:spcPts val="600"/>
              </a:spcAft>
              <a:buClr>
                <a:srgbClr val="585858"/>
              </a:buClr>
              <a:buFont typeface="Arial" panose="020B0604020202020204" pitchFamily="34" charset="0"/>
              <a:buChar char="•"/>
            </a:pPr>
            <a:r>
              <a:rPr lang="en-GB" sz="1800" dirty="0">
                <a:latin typeface="Arial" panose="020B0604020202020204" pitchFamily="34" charset="0"/>
                <a:cs typeface="Arial" panose="020B0604020202020204" pitchFamily="34" charset="0"/>
              </a:rPr>
              <a:t>Can you say how many packs of pencils there are? </a:t>
            </a:r>
          </a:p>
          <a:p>
            <a:pPr>
              <a:lnSpc>
                <a:spcPct val="120000"/>
              </a:lnSpc>
              <a:spcBef>
                <a:spcPts val="600"/>
              </a:spcBef>
              <a:spcAft>
                <a:spcPts val="600"/>
              </a:spcAft>
              <a:buClr>
                <a:srgbClr val="585858"/>
              </a:buClr>
              <a:buFont typeface="Arial" panose="020B0604020202020204" pitchFamily="34" charset="0"/>
              <a:buChar char="•"/>
            </a:pPr>
            <a:r>
              <a:rPr lang="en-GB" sz="1800" dirty="0">
                <a:latin typeface="Arial" panose="020B0604020202020204" pitchFamily="34" charset="0"/>
                <a:cs typeface="Arial" panose="020B0604020202020204" pitchFamily="34" charset="0"/>
              </a:rPr>
              <a:t>Can you say how many pencils if I show you…       3 packs, 6 packs, 10 packs?</a:t>
            </a:r>
          </a:p>
          <a:p>
            <a:pPr>
              <a:lnSpc>
                <a:spcPct val="120000"/>
              </a:lnSpc>
              <a:spcBef>
                <a:spcPts val="600"/>
              </a:spcBef>
              <a:spcAft>
                <a:spcPts val="600"/>
              </a:spcAft>
              <a:buClr>
                <a:srgbClr val="585858"/>
              </a:buClr>
              <a:buFont typeface="Arial" panose="020B0604020202020204" pitchFamily="34" charset="0"/>
              <a:buChar char="•"/>
            </a:pPr>
            <a:r>
              <a:rPr lang="en-GB" sz="1800" dirty="0">
                <a:latin typeface="Arial" panose="020B0604020202020204" pitchFamily="34" charset="0"/>
                <a:cs typeface="Arial" panose="020B0604020202020204" pitchFamily="34" charset="0"/>
              </a:rPr>
              <a:t>Can you find some of your own objects to group and count in tens?</a:t>
            </a:r>
            <a:endParaRPr lang="en-GB" sz="2000" kern="0" dirty="0">
              <a:solidFill>
                <a:schemeClr val="tx1"/>
              </a:solidFill>
            </a:endParaRPr>
          </a:p>
        </p:txBody>
      </p:sp>
    </p:spTree>
    <p:custDataLst>
      <p:tags r:id="rId1"/>
    </p:custDataLst>
    <p:extLst>
      <p:ext uri="{BB962C8B-B14F-4D97-AF65-F5344CB8AC3E}">
        <p14:creationId xmlns:p14="http://schemas.microsoft.com/office/powerpoint/2010/main" val="176196048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27"/>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0" nodeType="clickEffect">
                                  <p:stCondLst>
                                    <p:cond delay="0"/>
                                  </p:stCondLst>
                                  <p:childTnLst>
                                    <p:set>
                                      <p:cBhvr>
                                        <p:cTn id="14" dur="1" fill="hold">
                                          <p:stCondLst>
                                            <p:cond delay="0"/>
                                          </p:stCondLst>
                                        </p:cTn>
                                        <p:tgtEl>
                                          <p:spTgt spid="28"/>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0" nodeType="clickEffect">
                                  <p:stCondLst>
                                    <p:cond delay="0"/>
                                  </p:stCondLst>
                                  <p:childTnLst>
                                    <p:set>
                                      <p:cBhvr>
                                        <p:cTn id="18" dur="1" fill="hold">
                                          <p:stCondLst>
                                            <p:cond delay="0"/>
                                          </p:stCondLst>
                                        </p:cTn>
                                        <p:tgtEl>
                                          <p:spTgt spid="29"/>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0" nodeType="clickEffect">
                                  <p:stCondLst>
                                    <p:cond delay="0"/>
                                  </p:stCondLst>
                                  <p:childTnLst>
                                    <p:set>
                                      <p:cBhvr>
                                        <p:cTn id="22" dur="1" fill="hold">
                                          <p:stCondLst>
                                            <p:cond delay="0"/>
                                          </p:stCondLst>
                                        </p:cTn>
                                        <p:tgtEl>
                                          <p:spTgt spid="30"/>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 presetClass="exit" presetSubtype="0" fill="hold" grpId="0" nodeType="clickEffect">
                                  <p:stCondLst>
                                    <p:cond delay="0"/>
                                  </p:stCondLst>
                                  <p:childTnLst>
                                    <p:set>
                                      <p:cBhvr>
                                        <p:cTn id="26" dur="1" fill="hold">
                                          <p:stCondLst>
                                            <p:cond delay="0"/>
                                          </p:stCondLst>
                                        </p:cTn>
                                        <p:tgtEl>
                                          <p:spTgt spid="31"/>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1" presetClass="exit" presetSubtype="0" fill="hold" grpId="0" nodeType="clickEffect">
                                  <p:stCondLst>
                                    <p:cond delay="0"/>
                                  </p:stCondLst>
                                  <p:childTnLst>
                                    <p:set>
                                      <p:cBhvr>
                                        <p:cTn id="30" dur="1" fill="hold">
                                          <p:stCondLst>
                                            <p:cond delay="0"/>
                                          </p:stCondLst>
                                        </p:cTn>
                                        <p:tgtEl>
                                          <p:spTgt spid="32"/>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grpId="0" nodeType="clickEffect">
                                  <p:stCondLst>
                                    <p:cond delay="0"/>
                                  </p:stCondLst>
                                  <p:childTnLst>
                                    <p:set>
                                      <p:cBhvr>
                                        <p:cTn id="34" dur="1" fill="hold">
                                          <p:stCondLst>
                                            <p:cond delay="0"/>
                                          </p:stCondLst>
                                        </p:cTn>
                                        <p:tgtEl>
                                          <p:spTgt spid="33"/>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1" presetClass="exit" presetSubtype="0" fill="hold" grpId="0" nodeType="clickEffect">
                                  <p:stCondLst>
                                    <p:cond delay="0"/>
                                  </p:stCondLst>
                                  <p:childTnLst>
                                    <p:set>
                                      <p:cBhvr>
                                        <p:cTn id="38" dur="1" fill="hold">
                                          <p:stCondLst>
                                            <p:cond delay="0"/>
                                          </p:stCondLst>
                                        </p:cTn>
                                        <p:tgtEl>
                                          <p:spTgt spid="34"/>
                                        </p:tgtEl>
                                        <p:attrNameLst>
                                          <p:attrName>style.visibility</p:attrName>
                                        </p:attrNameLst>
                                      </p:cBhvr>
                                      <p:to>
                                        <p:strVal val="hidden"/>
                                      </p:to>
                                    </p:set>
                                  </p:childTnLst>
                                </p:cTn>
                              </p:par>
                            </p:childTnLst>
                          </p:cTn>
                        </p:par>
                      </p:childTnLst>
                    </p:cTn>
                  </p:par>
                  <p:par>
                    <p:cTn id="39" fill="hold">
                      <p:stCondLst>
                        <p:cond delay="indefinite"/>
                      </p:stCondLst>
                      <p:childTnLst>
                        <p:par>
                          <p:cTn id="40" fill="hold">
                            <p:stCondLst>
                              <p:cond delay="0"/>
                            </p:stCondLst>
                            <p:childTnLst>
                              <p:par>
                                <p:cTn id="41" presetID="1" presetClass="exit" presetSubtype="0" fill="hold" grpId="0" nodeType="clickEffect">
                                  <p:stCondLst>
                                    <p:cond delay="0"/>
                                  </p:stCondLst>
                                  <p:childTnLst>
                                    <p:set>
                                      <p:cBhvr>
                                        <p:cTn id="42" dur="1" fill="hold">
                                          <p:stCondLst>
                                            <p:cond delay="0"/>
                                          </p:stCondLst>
                                        </p:cTn>
                                        <p:tgtEl>
                                          <p:spTgt spid="3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7" grpId="0" animBg="1"/>
      <p:bldP spid="28" grpId="0" animBg="1"/>
      <p:bldP spid="29" grpId="0" animBg="1"/>
      <p:bldP spid="30" grpId="0" animBg="1"/>
      <p:bldP spid="31" grpId="0" animBg="1"/>
      <p:bldP spid="32" grpId="0" animBg="1"/>
      <p:bldP spid="33" grpId="0" animBg="1"/>
      <p:bldP spid="34" grpId="0" animBg="1"/>
      <p:bldP spid="3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C1378AA-2E86-4C39-AD0E-F77C0EA61A1A}"/>
              </a:ext>
            </a:extLst>
          </p:cNvPr>
          <p:cNvSpPr>
            <a:spLocks noGrp="1"/>
          </p:cNvSpPr>
          <p:nvPr>
            <p:ph type="title"/>
          </p:nvPr>
        </p:nvSpPr>
        <p:spPr/>
        <p:txBody>
          <a:bodyPr/>
          <a:lstStyle/>
          <a:p>
            <a:r>
              <a:rPr lang="en-GB" dirty="0"/>
              <a:t>1NF-2 Count forwards and backwards in multiples of 2, 5 and 10</a:t>
            </a:r>
          </a:p>
        </p:txBody>
      </p:sp>
      <p:pic>
        <p:nvPicPr>
          <p:cNvPr id="10" name="Picture 9">
            <a:extLst>
              <a:ext uri="{FF2B5EF4-FFF2-40B4-BE49-F238E27FC236}">
                <a16:creationId xmlns:a16="http://schemas.microsoft.com/office/drawing/2014/main" id="{6F56C2BF-D95C-4013-9272-46B521C90BA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3889" y="2282588"/>
            <a:ext cx="1034509" cy="754191"/>
          </a:xfrm>
          <a:prstGeom prst="rect">
            <a:avLst/>
          </a:prstGeom>
        </p:spPr>
      </p:pic>
      <p:pic>
        <p:nvPicPr>
          <p:cNvPr id="11" name="Picture 10">
            <a:extLst>
              <a:ext uri="{FF2B5EF4-FFF2-40B4-BE49-F238E27FC236}">
                <a16:creationId xmlns:a16="http://schemas.microsoft.com/office/drawing/2014/main" id="{8219FFDC-23CB-461A-B874-C5B9F142D98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33289" y="2282588"/>
            <a:ext cx="1034509" cy="754191"/>
          </a:xfrm>
          <a:prstGeom prst="rect">
            <a:avLst/>
          </a:prstGeom>
        </p:spPr>
      </p:pic>
      <p:pic>
        <p:nvPicPr>
          <p:cNvPr id="12" name="Picture 11">
            <a:extLst>
              <a:ext uri="{FF2B5EF4-FFF2-40B4-BE49-F238E27FC236}">
                <a16:creationId xmlns:a16="http://schemas.microsoft.com/office/drawing/2014/main" id="{506F21F2-1359-4C3D-95D1-88101C010F9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42691" y="2282588"/>
            <a:ext cx="1034509" cy="754191"/>
          </a:xfrm>
          <a:prstGeom prst="rect">
            <a:avLst/>
          </a:prstGeom>
        </p:spPr>
      </p:pic>
      <p:pic>
        <p:nvPicPr>
          <p:cNvPr id="13" name="Picture 12">
            <a:extLst>
              <a:ext uri="{FF2B5EF4-FFF2-40B4-BE49-F238E27FC236}">
                <a16:creationId xmlns:a16="http://schemas.microsoft.com/office/drawing/2014/main" id="{5EA2F054-DF09-4EBD-A24E-455C3EC4CB2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2092" y="2282588"/>
            <a:ext cx="1034509" cy="754191"/>
          </a:xfrm>
          <a:prstGeom prst="rect">
            <a:avLst/>
          </a:prstGeom>
        </p:spPr>
      </p:pic>
      <p:pic>
        <p:nvPicPr>
          <p:cNvPr id="14" name="Picture 13">
            <a:extLst>
              <a:ext uri="{FF2B5EF4-FFF2-40B4-BE49-F238E27FC236}">
                <a16:creationId xmlns:a16="http://schemas.microsoft.com/office/drawing/2014/main" id="{CE645B8C-D46D-4ADB-A1D2-9FEC9F20F98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61492" y="2282588"/>
            <a:ext cx="1034509" cy="754191"/>
          </a:xfrm>
          <a:prstGeom prst="rect">
            <a:avLst/>
          </a:prstGeom>
        </p:spPr>
      </p:pic>
      <p:pic>
        <p:nvPicPr>
          <p:cNvPr id="15" name="Picture 14">
            <a:extLst>
              <a:ext uri="{FF2B5EF4-FFF2-40B4-BE49-F238E27FC236}">
                <a16:creationId xmlns:a16="http://schemas.microsoft.com/office/drawing/2014/main" id="{28A16682-D300-430C-AD4A-EEF9B883ED6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3889" y="3757293"/>
            <a:ext cx="1034509" cy="754191"/>
          </a:xfrm>
          <a:prstGeom prst="rect">
            <a:avLst/>
          </a:prstGeom>
        </p:spPr>
      </p:pic>
      <p:pic>
        <p:nvPicPr>
          <p:cNvPr id="16" name="Picture 15">
            <a:extLst>
              <a:ext uri="{FF2B5EF4-FFF2-40B4-BE49-F238E27FC236}">
                <a16:creationId xmlns:a16="http://schemas.microsoft.com/office/drawing/2014/main" id="{DCF333BF-9015-47C5-B874-CE1CDB0DC4C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33289" y="3757293"/>
            <a:ext cx="1034509" cy="754191"/>
          </a:xfrm>
          <a:prstGeom prst="rect">
            <a:avLst/>
          </a:prstGeom>
        </p:spPr>
      </p:pic>
      <p:pic>
        <p:nvPicPr>
          <p:cNvPr id="17" name="Picture 16">
            <a:extLst>
              <a:ext uri="{FF2B5EF4-FFF2-40B4-BE49-F238E27FC236}">
                <a16:creationId xmlns:a16="http://schemas.microsoft.com/office/drawing/2014/main" id="{B3BA0FD3-1A1A-4A13-8AD7-BA6DDC5383D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42691" y="3757293"/>
            <a:ext cx="1034509" cy="754191"/>
          </a:xfrm>
          <a:prstGeom prst="rect">
            <a:avLst/>
          </a:prstGeom>
        </p:spPr>
      </p:pic>
      <p:pic>
        <p:nvPicPr>
          <p:cNvPr id="32" name="Picture 31">
            <a:extLst>
              <a:ext uri="{FF2B5EF4-FFF2-40B4-BE49-F238E27FC236}">
                <a16:creationId xmlns:a16="http://schemas.microsoft.com/office/drawing/2014/main" id="{C09BAE19-F03C-4D4A-BAAE-57F4F07A80E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2091" y="3757293"/>
            <a:ext cx="1034509" cy="754191"/>
          </a:xfrm>
          <a:prstGeom prst="rect">
            <a:avLst/>
          </a:prstGeom>
        </p:spPr>
      </p:pic>
      <p:pic>
        <p:nvPicPr>
          <p:cNvPr id="33" name="Picture 32">
            <a:extLst>
              <a:ext uri="{FF2B5EF4-FFF2-40B4-BE49-F238E27FC236}">
                <a16:creationId xmlns:a16="http://schemas.microsoft.com/office/drawing/2014/main" id="{D74DF34E-081A-4955-8580-E98BCCC0890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61491" y="3757293"/>
            <a:ext cx="1034509" cy="754191"/>
          </a:xfrm>
          <a:prstGeom prst="rect">
            <a:avLst/>
          </a:prstGeom>
        </p:spPr>
      </p:pic>
      <p:sp>
        <p:nvSpPr>
          <p:cNvPr id="34" name="Rectangle 33">
            <a:extLst>
              <a:ext uri="{FF2B5EF4-FFF2-40B4-BE49-F238E27FC236}">
                <a16:creationId xmlns:a16="http://schemas.microsoft.com/office/drawing/2014/main" id="{BE998F95-E616-445F-B9AD-0599F8C9D184}"/>
              </a:ext>
            </a:extLst>
          </p:cNvPr>
          <p:cNvSpPr/>
          <p:nvPr/>
        </p:nvSpPr>
        <p:spPr bwMode="auto">
          <a:xfrm>
            <a:off x="577962" y="2143254"/>
            <a:ext cx="1109400" cy="1126375"/>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5" name="Rectangle 34">
            <a:extLst>
              <a:ext uri="{FF2B5EF4-FFF2-40B4-BE49-F238E27FC236}">
                <a16:creationId xmlns:a16="http://schemas.microsoft.com/office/drawing/2014/main" id="{129A2F72-7841-417B-BB89-67C383B58AB6}"/>
              </a:ext>
            </a:extLst>
          </p:cNvPr>
          <p:cNvSpPr/>
          <p:nvPr/>
        </p:nvSpPr>
        <p:spPr bwMode="auto">
          <a:xfrm>
            <a:off x="1710327" y="2143254"/>
            <a:ext cx="1109400" cy="1126375"/>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6" name="Rectangle 35">
            <a:extLst>
              <a:ext uri="{FF2B5EF4-FFF2-40B4-BE49-F238E27FC236}">
                <a16:creationId xmlns:a16="http://schemas.microsoft.com/office/drawing/2014/main" id="{DF256A4A-E9F5-4256-ABDA-5591D7E8F601}"/>
              </a:ext>
            </a:extLst>
          </p:cNvPr>
          <p:cNvSpPr/>
          <p:nvPr/>
        </p:nvSpPr>
        <p:spPr bwMode="auto">
          <a:xfrm>
            <a:off x="2793039" y="2143254"/>
            <a:ext cx="1109400" cy="1126375"/>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7" name="Rectangle 36">
            <a:extLst>
              <a:ext uri="{FF2B5EF4-FFF2-40B4-BE49-F238E27FC236}">
                <a16:creationId xmlns:a16="http://schemas.microsoft.com/office/drawing/2014/main" id="{4D31D8D3-9ACF-4F97-9BAD-AA970B9DE822}"/>
              </a:ext>
            </a:extLst>
          </p:cNvPr>
          <p:cNvSpPr/>
          <p:nvPr/>
        </p:nvSpPr>
        <p:spPr bwMode="auto">
          <a:xfrm>
            <a:off x="3925404" y="2143254"/>
            <a:ext cx="1109400" cy="1126375"/>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8" name="Rectangle 37">
            <a:extLst>
              <a:ext uri="{FF2B5EF4-FFF2-40B4-BE49-F238E27FC236}">
                <a16:creationId xmlns:a16="http://schemas.microsoft.com/office/drawing/2014/main" id="{0AC9381B-1B6F-4249-B77A-1ECC970EAB40}"/>
              </a:ext>
            </a:extLst>
          </p:cNvPr>
          <p:cNvSpPr/>
          <p:nvPr/>
        </p:nvSpPr>
        <p:spPr bwMode="auto">
          <a:xfrm>
            <a:off x="5013289" y="2143254"/>
            <a:ext cx="1109400" cy="1126375"/>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9" name="Rectangle 38">
            <a:extLst>
              <a:ext uri="{FF2B5EF4-FFF2-40B4-BE49-F238E27FC236}">
                <a16:creationId xmlns:a16="http://schemas.microsoft.com/office/drawing/2014/main" id="{041B1C3A-E668-4BE3-A1BE-32C0F7D7DF25}"/>
              </a:ext>
            </a:extLst>
          </p:cNvPr>
          <p:cNvSpPr/>
          <p:nvPr/>
        </p:nvSpPr>
        <p:spPr bwMode="auto">
          <a:xfrm>
            <a:off x="577962" y="3656508"/>
            <a:ext cx="1109400" cy="1126375"/>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40" name="Rectangle 39">
            <a:extLst>
              <a:ext uri="{FF2B5EF4-FFF2-40B4-BE49-F238E27FC236}">
                <a16:creationId xmlns:a16="http://schemas.microsoft.com/office/drawing/2014/main" id="{DDB7BB7E-0348-415B-8D89-A944CF460E02}"/>
              </a:ext>
            </a:extLst>
          </p:cNvPr>
          <p:cNvSpPr/>
          <p:nvPr/>
        </p:nvSpPr>
        <p:spPr bwMode="auto">
          <a:xfrm>
            <a:off x="1710327" y="3656508"/>
            <a:ext cx="1109400" cy="1126375"/>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41" name="Rectangle 40">
            <a:extLst>
              <a:ext uri="{FF2B5EF4-FFF2-40B4-BE49-F238E27FC236}">
                <a16:creationId xmlns:a16="http://schemas.microsoft.com/office/drawing/2014/main" id="{9C623397-13C6-4ECA-BB08-A0E8317CB9DB}"/>
              </a:ext>
            </a:extLst>
          </p:cNvPr>
          <p:cNvSpPr/>
          <p:nvPr/>
        </p:nvSpPr>
        <p:spPr bwMode="auto">
          <a:xfrm>
            <a:off x="2793039" y="3656508"/>
            <a:ext cx="1109400" cy="1126375"/>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42" name="Rectangle 41">
            <a:extLst>
              <a:ext uri="{FF2B5EF4-FFF2-40B4-BE49-F238E27FC236}">
                <a16:creationId xmlns:a16="http://schemas.microsoft.com/office/drawing/2014/main" id="{95FC17E7-2E9D-4323-97C6-867E7DDAA6EC}"/>
              </a:ext>
            </a:extLst>
          </p:cNvPr>
          <p:cNvSpPr/>
          <p:nvPr/>
        </p:nvSpPr>
        <p:spPr bwMode="auto">
          <a:xfrm>
            <a:off x="3925404" y="3656508"/>
            <a:ext cx="1109400" cy="1126375"/>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43" name="Rectangle 42">
            <a:extLst>
              <a:ext uri="{FF2B5EF4-FFF2-40B4-BE49-F238E27FC236}">
                <a16:creationId xmlns:a16="http://schemas.microsoft.com/office/drawing/2014/main" id="{85ADE6B4-1127-434C-8230-E4EA7258C9D3}"/>
              </a:ext>
            </a:extLst>
          </p:cNvPr>
          <p:cNvSpPr/>
          <p:nvPr/>
        </p:nvSpPr>
        <p:spPr bwMode="auto">
          <a:xfrm>
            <a:off x="5013289" y="3656508"/>
            <a:ext cx="1109400" cy="1126375"/>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7" name="TextBox 19">
            <a:extLst>
              <a:ext uri="{FF2B5EF4-FFF2-40B4-BE49-F238E27FC236}">
                <a16:creationId xmlns:a16="http://schemas.microsoft.com/office/drawing/2014/main" id="{641060D2-09EF-4A6A-8B5F-424D1564839E}"/>
              </a:ext>
            </a:extLst>
          </p:cNvPr>
          <p:cNvSpPr txBox="1"/>
          <p:nvPr/>
        </p:nvSpPr>
        <p:spPr>
          <a:xfrm>
            <a:off x="6096000" y="4522313"/>
            <a:ext cx="5960882" cy="1034129"/>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algn="ctr">
              <a:buNone/>
            </a:pPr>
            <a:r>
              <a:rPr lang="en-US" sz="1800" i="1" dirty="0"/>
              <a:t>T</a:t>
            </a:r>
            <a:r>
              <a:rPr lang="en-GB" sz="1800" i="1" dirty="0"/>
              <a:t>he wheels are in groups of two so we will count in twos.</a:t>
            </a:r>
          </a:p>
          <a:p>
            <a:pPr algn="ctr">
              <a:buNone/>
            </a:pPr>
            <a:r>
              <a:rPr lang="en-GB" sz="1800" i="1" dirty="0"/>
              <a:t>Two, four, six…</a:t>
            </a:r>
          </a:p>
          <a:p>
            <a:pPr algn="ctr">
              <a:buNone/>
            </a:pPr>
            <a:r>
              <a:rPr lang="en-GB" sz="1800" i="1" dirty="0"/>
              <a:t>1 group of two, 2 groups of two, 3 groups of 2…</a:t>
            </a:r>
          </a:p>
        </p:txBody>
      </p:sp>
      <p:sp>
        <p:nvSpPr>
          <p:cNvPr id="9" name="Content Placeholder 2">
            <a:extLst>
              <a:ext uri="{FF2B5EF4-FFF2-40B4-BE49-F238E27FC236}">
                <a16:creationId xmlns:a16="http://schemas.microsoft.com/office/drawing/2014/main" id="{9360905B-2B64-4246-BE3A-394EEBB540F1}"/>
              </a:ext>
            </a:extLst>
          </p:cNvPr>
          <p:cNvSpPr txBox="1">
            <a:spLocks/>
          </p:cNvSpPr>
          <p:nvPr/>
        </p:nvSpPr>
        <p:spPr>
          <a:xfrm>
            <a:off x="6192012" y="1238025"/>
            <a:ext cx="5390389" cy="3173719"/>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GB" sz="1800" dirty="0">
                <a:latin typeface="Arial" panose="020B0604020202020204" pitchFamily="34" charset="0"/>
                <a:cs typeface="Arial" panose="020B0604020202020204" pitchFamily="34" charset="0"/>
              </a:rPr>
              <a:t>Can you check that each bike has two wheels? We can count the wheels in twos!</a:t>
            </a:r>
          </a:p>
          <a:p>
            <a:pPr>
              <a:lnSpc>
                <a:spcPct val="120000"/>
              </a:lnSpc>
              <a:spcBef>
                <a:spcPts val="600"/>
              </a:spcBef>
              <a:spcAft>
                <a:spcPts val="600"/>
              </a:spcAft>
              <a:buClr>
                <a:srgbClr val="585858"/>
              </a:buClr>
              <a:buFont typeface="Arial" panose="020B0604020202020204" pitchFamily="34" charset="0"/>
              <a:buChar char="•"/>
            </a:pPr>
            <a:r>
              <a:rPr lang="en-GB" sz="1800" dirty="0">
                <a:latin typeface="Arial" panose="020B0604020202020204" pitchFamily="34" charset="0"/>
                <a:cs typeface="Arial" panose="020B0604020202020204" pitchFamily="34" charset="0"/>
              </a:rPr>
              <a:t>Can you count in twos to find out how many wheels there are altogether?</a:t>
            </a:r>
          </a:p>
          <a:p>
            <a:pPr>
              <a:lnSpc>
                <a:spcPct val="120000"/>
              </a:lnSpc>
              <a:spcBef>
                <a:spcPts val="600"/>
              </a:spcBef>
              <a:spcAft>
                <a:spcPts val="600"/>
              </a:spcAft>
              <a:buClr>
                <a:srgbClr val="585858"/>
              </a:buClr>
              <a:buFont typeface="Arial" panose="020B0604020202020204" pitchFamily="34" charset="0"/>
              <a:buChar char="•"/>
            </a:pPr>
            <a:r>
              <a:rPr lang="en-GB" sz="1800" dirty="0">
                <a:latin typeface="Arial" panose="020B0604020202020204" pitchFamily="34" charset="0"/>
                <a:cs typeface="Arial" panose="020B0604020202020204" pitchFamily="34" charset="0"/>
              </a:rPr>
              <a:t>Can you say how many wheels if I show you…  2 bikes, 5 bikes, 9 bikes?</a:t>
            </a:r>
          </a:p>
          <a:p>
            <a:pPr>
              <a:lnSpc>
                <a:spcPct val="120000"/>
              </a:lnSpc>
              <a:spcBef>
                <a:spcPts val="600"/>
              </a:spcBef>
              <a:spcAft>
                <a:spcPts val="600"/>
              </a:spcAft>
              <a:buClr>
                <a:srgbClr val="585858"/>
              </a:buClr>
              <a:buFont typeface="Arial" panose="020B0604020202020204" pitchFamily="34" charset="0"/>
              <a:buChar char="•"/>
            </a:pPr>
            <a:r>
              <a:rPr lang="en-GB" sz="1800" dirty="0">
                <a:latin typeface="Arial" panose="020B0604020202020204" pitchFamily="34" charset="0"/>
                <a:cs typeface="Arial" panose="020B0604020202020204" pitchFamily="34" charset="0"/>
              </a:rPr>
              <a:t>Can you find some of your own objects to group and count in two</a:t>
            </a: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p:txBody>
      </p:sp>
    </p:spTree>
    <p:extLst>
      <p:ext uri="{BB962C8B-B14F-4D97-AF65-F5344CB8AC3E}">
        <p14:creationId xmlns:p14="http://schemas.microsoft.com/office/powerpoint/2010/main" val="182862654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34"/>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35"/>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0" nodeType="clickEffect">
                                  <p:stCondLst>
                                    <p:cond delay="0"/>
                                  </p:stCondLst>
                                  <p:childTnLst>
                                    <p:set>
                                      <p:cBhvr>
                                        <p:cTn id="14" dur="1" fill="hold">
                                          <p:stCondLst>
                                            <p:cond delay="0"/>
                                          </p:stCondLst>
                                        </p:cTn>
                                        <p:tgtEl>
                                          <p:spTgt spid="36"/>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0" nodeType="clickEffect">
                                  <p:stCondLst>
                                    <p:cond delay="0"/>
                                  </p:stCondLst>
                                  <p:childTnLst>
                                    <p:set>
                                      <p:cBhvr>
                                        <p:cTn id="18" dur="1" fill="hold">
                                          <p:stCondLst>
                                            <p:cond delay="0"/>
                                          </p:stCondLst>
                                        </p:cTn>
                                        <p:tgtEl>
                                          <p:spTgt spid="37"/>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0" nodeType="clickEffect">
                                  <p:stCondLst>
                                    <p:cond delay="0"/>
                                  </p:stCondLst>
                                  <p:childTnLst>
                                    <p:set>
                                      <p:cBhvr>
                                        <p:cTn id="22" dur="1" fill="hold">
                                          <p:stCondLst>
                                            <p:cond delay="0"/>
                                          </p:stCondLst>
                                        </p:cTn>
                                        <p:tgtEl>
                                          <p:spTgt spid="38"/>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 presetClass="exit" presetSubtype="0" fill="hold" grpId="0" nodeType="clickEffect">
                                  <p:stCondLst>
                                    <p:cond delay="0"/>
                                  </p:stCondLst>
                                  <p:childTnLst>
                                    <p:set>
                                      <p:cBhvr>
                                        <p:cTn id="26" dur="1" fill="hold">
                                          <p:stCondLst>
                                            <p:cond delay="0"/>
                                          </p:stCondLst>
                                        </p:cTn>
                                        <p:tgtEl>
                                          <p:spTgt spid="39"/>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1" presetClass="exit" presetSubtype="0" fill="hold" grpId="0" nodeType="clickEffect">
                                  <p:stCondLst>
                                    <p:cond delay="0"/>
                                  </p:stCondLst>
                                  <p:childTnLst>
                                    <p:set>
                                      <p:cBhvr>
                                        <p:cTn id="30" dur="1" fill="hold">
                                          <p:stCondLst>
                                            <p:cond delay="0"/>
                                          </p:stCondLst>
                                        </p:cTn>
                                        <p:tgtEl>
                                          <p:spTgt spid="40"/>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grpId="0" nodeType="clickEffect">
                                  <p:stCondLst>
                                    <p:cond delay="0"/>
                                  </p:stCondLst>
                                  <p:childTnLst>
                                    <p:set>
                                      <p:cBhvr>
                                        <p:cTn id="34" dur="1" fill="hold">
                                          <p:stCondLst>
                                            <p:cond delay="0"/>
                                          </p:stCondLst>
                                        </p:cTn>
                                        <p:tgtEl>
                                          <p:spTgt spid="41"/>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1" presetClass="exit" presetSubtype="0" fill="hold" grpId="0" nodeType="clickEffect">
                                  <p:stCondLst>
                                    <p:cond delay="0"/>
                                  </p:stCondLst>
                                  <p:childTnLst>
                                    <p:set>
                                      <p:cBhvr>
                                        <p:cTn id="38" dur="1" fill="hold">
                                          <p:stCondLst>
                                            <p:cond delay="0"/>
                                          </p:stCondLst>
                                        </p:cTn>
                                        <p:tgtEl>
                                          <p:spTgt spid="42"/>
                                        </p:tgtEl>
                                        <p:attrNameLst>
                                          <p:attrName>style.visibility</p:attrName>
                                        </p:attrNameLst>
                                      </p:cBhvr>
                                      <p:to>
                                        <p:strVal val="hidden"/>
                                      </p:to>
                                    </p:set>
                                  </p:childTnLst>
                                </p:cTn>
                              </p:par>
                            </p:childTnLst>
                          </p:cTn>
                        </p:par>
                      </p:childTnLst>
                    </p:cTn>
                  </p:par>
                  <p:par>
                    <p:cTn id="39" fill="hold">
                      <p:stCondLst>
                        <p:cond delay="indefinite"/>
                      </p:stCondLst>
                      <p:childTnLst>
                        <p:par>
                          <p:cTn id="40" fill="hold">
                            <p:stCondLst>
                              <p:cond delay="0"/>
                            </p:stCondLst>
                            <p:childTnLst>
                              <p:par>
                                <p:cTn id="41" presetID="1" presetClass="exit" presetSubtype="0" fill="hold" grpId="0" nodeType="clickEffect">
                                  <p:stCondLst>
                                    <p:cond delay="0"/>
                                  </p:stCondLst>
                                  <p:childTnLst>
                                    <p:set>
                                      <p:cBhvr>
                                        <p:cTn id="42" dur="1" fill="hold">
                                          <p:stCondLst>
                                            <p:cond delay="0"/>
                                          </p:stCondLst>
                                        </p:cTn>
                                        <p:tgtEl>
                                          <p:spTgt spid="4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Title 41">
            <a:extLst>
              <a:ext uri="{FF2B5EF4-FFF2-40B4-BE49-F238E27FC236}">
                <a16:creationId xmlns:a16="http://schemas.microsoft.com/office/drawing/2014/main" id="{48CE4E4F-14C8-498B-8261-BBBDB51A24EF}"/>
              </a:ext>
            </a:extLst>
          </p:cNvPr>
          <p:cNvSpPr>
            <a:spLocks noGrp="1"/>
          </p:cNvSpPr>
          <p:nvPr>
            <p:ph type="title"/>
          </p:nvPr>
        </p:nvSpPr>
        <p:spPr/>
        <p:txBody>
          <a:bodyPr/>
          <a:lstStyle/>
          <a:p>
            <a:r>
              <a:rPr lang="en-GB" dirty="0"/>
              <a:t>1NF-2 Count forwards and backwards in multiples of 2, 5 and 10</a:t>
            </a:r>
          </a:p>
        </p:txBody>
      </p:sp>
      <p:pic>
        <p:nvPicPr>
          <p:cNvPr id="5" name="Picture 4">
            <a:extLst>
              <a:ext uri="{FF2B5EF4-FFF2-40B4-BE49-F238E27FC236}">
                <a16:creationId xmlns:a16="http://schemas.microsoft.com/office/drawing/2014/main" id="{102D73A9-04DB-4AE5-80B4-389E078841E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0462" y="2286194"/>
            <a:ext cx="565721" cy="788583"/>
          </a:xfrm>
          <a:prstGeom prst="rect">
            <a:avLst/>
          </a:prstGeom>
        </p:spPr>
      </p:pic>
      <p:pic>
        <p:nvPicPr>
          <p:cNvPr id="6" name="Picture 5">
            <a:extLst>
              <a:ext uri="{FF2B5EF4-FFF2-40B4-BE49-F238E27FC236}">
                <a16:creationId xmlns:a16="http://schemas.microsoft.com/office/drawing/2014/main" id="{65557A7D-ED70-48BC-8904-2AC733C3E59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40911" y="2286194"/>
            <a:ext cx="565721" cy="788583"/>
          </a:xfrm>
          <a:prstGeom prst="rect">
            <a:avLst/>
          </a:prstGeom>
        </p:spPr>
      </p:pic>
      <p:pic>
        <p:nvPicPr>
          <p:cNvPr id="7" name="Picture 6">
            <a:extLst>
              <a:ext uri="{FF2B5EF4-FFF2-40B4-BE49-F238E27FC236}">
                <a16:creationId xmlns:a16="http://schemas.microsoft.com/office/drawing/2014/main" id="{2022FF6B-8CA9-492F-BAFD-5B9809822D8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01360" y="2286194"/>
            <a:ext cx="565721" cy="788583"/>
          </a:xfrm>
          <a:prstGeom prst="rect">
            <a:avLst/>
          </a:prstGeom>
        </p:spPr>
      </p:pic>
      <p:pic>
        <p:nvPicPr>
          <p:cNvPr id="8" name="Picture 7">
            <a:extLst>
              <a:ext uri="{FF2B5EF4-FFF2-40B4-BE49-F238E27FC236}">
                <a16:creationId xmlns:a16="http://schemas.microsoft.com/office/drawing/2014/main" id="{A26D3667-F7CF-45A0-ADCB-5560796A2B7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161809" y="2286194"/>
            <a:ext cx="565721" cy="788583"/>
          </a:xfrm>
          <a:prstGeom prst="rect">
            <a:avLst/>
          </a:prstGeom>
        </p:spPr>
      </p:pic>
      <p:pic>
        <p:nvPicPr>
          <p:cNvPr id="9" name="Picture 8">
            <a:extLst>
              <a:ext uri="{FF2B5EF4-FFF2-40B4-BE49-F238E27FC236}">
                <a16:creationId xmlns:a16="http://schemas.microsoft.com/office/drawing/2014/main" id="{4302CDE3-FCBD-4BB5-A41C-4AB3A4E783C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22258" y="2286194"/>
            <a:ext cx="565721" cy="788583"/>
          </a:xfrm>
          <a:prstGeom prst="rect">
            <a:avLst/>
          </a:prstGeom>
        </p:spPr>
      </p:pic>
      <p:pic>
        <p:nvPicPr>
          <p:cNvPr id="10" name="Picture 9">
            <a:extLst>
              <a:ext uri="{FF2B5EF4-FFF2-40B4-BE49-F238E27FC236}">
                <a16:creationId xmlns:a16="http://schemas.microsoft.com/office/drawing/2014/main" id="{28DD91E9-2879-4933-9ED6-D615C92D903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0462" y="3655047"/>
            <a:ext cx="565721" cy="788583"/>
          </a:xfrm>
          <a:prstGeom prst="rect">
            <a:avLst/>
          </a:prstGeom>
        </p:spPr>
      </p:pic>
      <p:pic>
        <p:nvPicPr>
          <p:cNvPr id="11" name="Picture 10">
            <a:extLst>
              <a:ext uri="{FF2B5EF4-FFF2-40B4-BE49-F238E27FC236}">
                <a16:creationId xmlns:a16="http://schemas.microsoft.com/office/drawing/2014/main" id="{7F3C3EB6-6E8D-4376-96D4-87CD896BCBC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855753" y="3655047"/>
            <a:ext cx="565721" cy="788583"/>
          </a:xfrm>
          <a:prstGeom prst="rect">
            <a:avLst/>
          </a:prstGeom>
        </p:spPr>
      </p:pic>
      <p:pic>
        <p:nvPicPr>
          <p:cNvPr id="25" name="Picture 24">
            <a:extLst>
              <a:ext uri="{FF2B5EF4-FFF2-40B4-BE49-F238E27FC236}">
                <a16:creationId xmlns:a16="http://schemas.microsoft.com/office/drawing/2014/main" id="{EB61BCE8-2E6D-4887-B6EB-4E2DAFC9F7D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06333" y="3655046"/>
            <a:ext cx="565721" cy="788583"/>
          </a:xfrm>
          <a:prstGeom prst="rect">
            <a:avLst/>
          </a:prstGeom>
        </p:spPr>
      </p:pic>
      <p:pic>
        <p:nvPicPr>
          <p:cNvPr id="26" name="Picture 25">
            <a:extLst>
              <a:ext uri="{FF2B5EF4-FFF2-40B4-BE49-F238E27FC236}">
                <a16:creationId xmlns:a16="http://schemas.microsoft.com/office/drawing/2014/main" id="{1FF8EA0A-AE7C-426B-A4A2-1BA0E27BEC6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31043" y="3695696"/>
            <a:ext cx="565721" cy="788583"/>
          </a:xfrm>
          <a:prstGeom prst="rect">
            <a:avLst/>
          </a:prstGeom>
        </p:spPr>
      </p:pic>
      <p:pic>
        <p:nvPicPr>
          <p:cNvPr id="31" name="Picture 30">
            <a:extLst>
              <a:ext uri="{FF2B5EF4-FFF2-40B4-BE49-F238E27FC236}">
                <a16:creationId xmlns:a16="http://schemas.microsoft.com/office/drawing/2014/main" id="{1D87F724-BBD4-43B0-B7DD-CAA4011B7C3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381624" y="3655047"/>
            <a:ext cx="565721" cy="788583"/>
          </a:xfrm>
          <a:prstGeom prst="rect">
            <a:avLst/>
          </a:prstGeom>
        </p:spPr>
      </p:pic>
      <p:sp>
        <p:nvSpPr>
          <p:cNvPr id="32" name="Rectangle 31">
            <a:extLst>
              <a:ext uri="{FF2B5EF4-FFF2-40B4-BE49-F238E27FC236}">
                <a16:creationId xmlns:a16="http://schemas.microsoft.com/office/drawing/2014/main" id="{2B8BB762-C0ED-41FA-B59B-AC45EB5F3473}"/>
              </a:ext>
            </a:extLst>
          </p:cNvPr>
          <p:cNvSpPr/>
          <p:nvPr/>
        </p:nvSpPr>
        <p:spPr bwMode="auto">
          <a:xfrm>
            <a:off x="577962" y="2143254"/>
            <a:ext cx="1109400" cy="1126375"/>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3" name="Rectangle 32">
            <a:extLst>
              <a:ext uri="{FF2B5EF4-FFF2-40B4-BE49-F238E27FC236}">
                <a16:creationId xmlns:a16="http://schemas.microsoft.com/office/drawing/2014/main" id="{E0696951-B3D6-4486-B6E3-FC997D603CF9}"/>
              </a:ext>
            </a:extLst>
          </p:cNvPr>
          <p:cNvSpPr/>
          <p:nvPr/>
        </p:nvSpPr>
        <p:spPr bwMode="auto">
          <a:xfrm>
            <a:off x="1710327" y="2143254"/>
            <a:ext cx="1109400" cy="1126375"/>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4" name="Rectangle 33">
            <a:extLst>
              <a:ext uri="{FF2B5EF4-FFF2-40B4-BE49-F238E27FC236}">
                <a16:creationId xmlns:a16="http://schemas.microsoft.com/office/drawing/2014/main" id="{1783A00E-3AF0-4B41-A9E4-256465F161AB}"/>
              </a:ext>
            </a:extLst>
          </p:cNvPr>
          <p:cNvSpPr/>
          <p:nvPr/>
        </p:nvSpPr>
        <p:spPr bwMode="auto">
          <a:xfrm>
            <a:off x="2793039" y="2143254"/>
            <a:ext cx="1109400" cy="1126375"/>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5" name="Rectangle 34">
            <a:extLst>
              <a:ext uri="{FF2B5EF4-FFF2-40B4-BE49-F238E27FC236}">
                <a16:creationId xmlns:a16="http://schemas.microsoft.com/office/drawing/2014/main" id="{9AC99085-85D4-4F5E-AA76-7B42D67BE40F}"/>
              </a:ext>
            </a:extLst>
          </p:cNvPr>
          <p:cNvSpPr/>
          <p:nvPr/>
        </p:nvSpPr>
        <p:spPr bwMode="auto">
          <a:xfrm>
            <a:off x="3925404" y="2143254"/>
            <a:ext cx="1109400" cy="1126375"/>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6" name="Rectangle 35">
            <a:extLst>
              <a:ext uri="{FF2B5EF4-FFF2-40B4-BE49-F238E27FC236}">
                <a16:creationId xmlns:a16="http://schemas.microsoft.com/office/drawing/2014/main" id="{138D55E9-C91A-42C5-A50C-4E637BCA63EF}"/>
              </a:ext>
            </a:extLst>
          </p:cNvPr>
          <p:cNvSpPr/>
          <p:nvPr/>
        </p:nvSpPr>
        <p:spPr bwMode="auto">
          <a:xfrm>
            <a:off x="5013289" y="2143254"/>
            <a:ext cx="1109400" cy="1126375"/>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7" name="Rectangle 36">
            <a:extLst>
              <a:ext uri="{FF2B5EF4-FFF2-40B4-BE49-F238E27FC236}">
                <a16:creationId xmlns:a16="http://schemas.microsoft.com/office/drawing/2014/main" id="{43CE95D1-AA63-48F3-B7AA-3D7F2C4DBA16}"/>
              </a:ext>
            </a:extLst>
          </p:cNvPr>
          <p:cNvSpPr/>
          <p:nvPr/>
        </p:nvSpPr>
        <p:spPr bwMode="auto">
          <a:xfrm>
            <a:off x="577962" y="3656508"/>
            <a:ext cx="1109400" cy="1126375"/>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8" name="Rectangle 37">
            <a:extLst>
              <a:ext uri="{FF2B5EF4-FFF2-40B4-BE49-F238E27FC236}">
                <a16:creationId xmlns:a16="http://schemas.microsoft.com/office/drawing/2014/main" id="{9A9E985E-2C59-49A9-8758-79BD08B01A50}"/>
              </a:ext>
            </a:extLst>
          </p:cNvPr>
          <p:cNvSpPr/>
          <p:nvPr/>
        </p:nvSpPr>
        <p:spPr bwMode="auto">
          <a:xfrm>
            <a:off x="1710327" y="3656508"/>
            <a:ext cx="1109400" cy="1126375"/>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9" name="Rectangle 38">
            <a:extLst>
              <a:ext uri="{FF2B5EF4-FFF2-40B4-BE49-F238E27FC236}">
                <a16:creationId xmlns:a16="http://schemas.microsoft.com/office/drawing/2014/main" id="{49878C97-FED1-4347-92DC-650E30F64755}"/>
              </a:ext>
            </a:extLst>
          </p:cNvPr>
          <p:cNvSpPr/>
          <p:nvPr/>
        </p:nvSpPr>
        <p:spPr bwMode="auto">
          <a:xfrm>
            <a:off x="2793039" y="3656508"/>
            <a:ext cx="1109400" cy="1126375"/>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40" name="Rectangle 39">
            <a:extLst>
              <a:ext uri="{FF2B5EF4-FFF2-40B4-BE49-F238E27FC236}">
                <a16:creationId xmlns:a16="http://schemas.microsoft.com/office/drawing/2014/main" id="{CF3E3DA3-F251-4573-8408-2F07936B6FBA}"/>
              </a:ext>
            </a:extLst>
          </p:cNvPr>
          <p:cNvSpPr/>
          <p:nvPr/>
        </p:nvSpPr>
        <p:spPr bwMode="auto">
          <a:xfrm>
            <a:off x="3925404" y="3656508"/>
            <a:ext cx="1109400" cy="1126375"/>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41" name="Rectangle 40">
            <a:extLst>
              <a:ext uri="{FF2B5EF4-FFF2-40B4-BE49-F238E27FC236}">
                <a16:creationId xmlns:a16="http://schemas.microsoft.com/office/drawing/2014/main" id="{7DAAC4B8-FBDE-4E01-A633-24C3C4FD7A04}"/>
              </a:ext>
            </a:extLst>
          </p:cNvPr>
          <p:cNvSpPr/>
          <p:nvPr/>
        </p:nvSpPr>
        <p:spPr bwMode="auto">
          <a:xfrm>
            <a:off x="5013289" y="3656508"/>
            <a:ext cx="1109400" cy="1126375"/>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44" name="TextBox 19">
            <a:extLst>
              <a:ext uri="{FF2B5EF4-FFF2-40B4-BE49-F238E27FC236}">
                <a16:creationId xmlns:a16="http://schemas.microsoft.com/office/drawing/2014/main" id="{E85CB030-17A4-48A6-82DE-373CD1526912}"/>
              </a:ext>
            </a:extLst>
          </p:cNvPr>
          <p:cNvSpPr txBox="1"/>
          <p:nvPr/>
        </p:nvSpPr>
        <p:spPr>
          <a:xfrm>
            <a:off x="6096000" y="4609939"/>
            <a:ext cx="5838334" cy="1034129"/>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algn="ctr">
              <a:buNone/>
            </a:pPr>
            <a:r>
              <a:rPr lang="en-US" sz="1800" i="1" dirty="0"/>
              <a:t>Each hand shows a set of five, so we will count in fives.</a:t>
            </a:r>
          </a:p>
          <a:p>
            <a:pPr algn="ctr">
              <a:buNone/>
            </a:pPr>
            <a:r>
              <a:rPr lang="en-US" sz="1800" i="1" dirty="0"/>
              <a:t>Five, ten, fifteen…</a:t>
            </a:r>
          </a:p>
          <a:p>
            <a:pPr algn="ctr">
              <a:buNone/>
            </a:pPr>
            <a:r>
              <a:rPr lang="en-US" sz="1800" i="1" dirty="0"/>
              <a:t>1 group of five, 2 groups of five, 3 groups of five…</a:t>
            </a:r>
            <a:endParaRPr lang="en-GB" sz="1600" i="1" dirty="0"/>
          </a:p>
        </p:txBody>
      </p:sp>
      <p:sp>
        <p:nvSpPr>
          <p:cNvPr id="46" name="Content Placeholder 2">
            <a:extLst>
              <a:ext uri="{FF2B5EF4-FFF2-40B4-BE49-F238E27FC236}">
                <a16:creationId xmlns:a16="http://schemas.microsoft.com/office/drawing/2014/main" id="{DA67A0D7-102C-4165-987A-B42E445ABD70}"/>
              </a:ext>
            </a:extLst>
          </p:cNvPr>
          <p:cNvSpPr txBox="1">
            <a:spLocks/>
          </p:cNvSpPr>
          <p:nvPr/>
        </p:nvSpPr>
        <p:spPr>
          <a:xfrm>
            <a:off x="6192012" y="1247454"/>
            <a:ext cx="5486401" cy="3236825"/>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GB" sz="1800" dirty="0">
                <a:latin typeface="Arial" panose="020B0604020202020204" pitchFamily="34" charset="0"/>
                <a:cs typeface="Arial" panose="020B0604020202020204" pitchFamily="34" charset="0"/>
              </a:rPr>
              <a:t>How many fingers on each hand?</a:t>
            </a:r>
          </a:p>
          <a:p>
            <a:pPr>
              <a:lnSpc>
                <a:spcPct val="120000"/>
              </a:lnSpc>
              <a:spcBef>
                <a:spcPts val="600"/>
              </a:spcBef>
              <a:spcAft>
                <a:spcPts val="600"/>
              </a:spcAft>
              <a:buClr>
                <a:srgbClr val="585858"/>
              </a:buClr>
              <a:buFont typeface="Arial" panose="020B0604020202020204" pitchFamily="34" charset="0"/>
              <a:buChar char="•"/>
            </a:pPr>
            <a:r>
              <a:rPr lang="en-GB" sz="1800" dirty="0">
                <a:latin typeface="Arial" panose="020B0604020202020204" pitchFamily="34" charset="0"/>
                <a:cs typeface="Arial" panose="020B0604020202020204" pitchFamily="34" charset="0"/>
              </a:rPr>
              <a:t>We can use them to count in fives!</a:t>
            </a:r>
          </a:p>
          <a:p>
            <a:pPr>
              <a:lnSpc>
                <a:spcPct val="120000"/>
              </a:lnSpc>
              <a:spcBef>
                <a:spcPts val="600"/>
              </a:spcBef>
              <a:spcAft>
                <a:spcPts val="600"/>
              </a:spcAft>
              <a:buClr>
                <a:srgbClr val="585858"/>
              </a:buClr>
              <a:buFont typeface="Arial" panose="020B0604020202020204" pitchFamily="34" charset="0"/>
              <a:buChar char="•"/>
            </a:pPr>
            <a:r>
              <a:rPr lang="en-GB" sz="1800" dirty="0">
                <a:latin typeface="Arial" panose="020B0604020202020204" pitchFamily="34" charset="0"/>
                <a:cs typeface="Arial" panose="020B0604020202020204" pitchFamily="34" charset="0"/>
              </a:rPr>
              <a:t>Let’s count how many fingers there are altogether by counting in fives. </a:t>
            </a:r>
          </a:p>
          <a:p>
            <a:pPr>
              <a:lnSpc>
                <a:spcPct val="120000"/>
              </a:lnSpc>
              <a:spcBef>
                <a:spcPts val="600"/>
              </a:spcBef>
              <a:spcAft>
                <a:spcPts val="600"/>
              </a:spcAft>
              <a:buClr>
                <a:srgbClr val="585858"/>
              </a:buClr>
              <a:buFont typeface="Arial" panose="020B0604020202020204" pitchFamily="34" charset="0"/>
              <a:buChar char="•"/>
            </a:pPr>
            <a:r>
              <a:rPr lang="en-GB" sz="1800" dirty="0">
                <a:latin typeface="Arial" panose="020B0604020202020204" pitchFamily="34" charset="0"/>
                <a:cs typeface="Arial" panose="020B0604020202020204" pitchFamily="34" charset="0"/>
              </a:rPr>
              <a:t>Can you say how many fingers if I show you…    3 hands, 5 hands, 4 hands?</a:t>
            </a:r>
          </a:p>
          <a:p>
            <a:pPr>
              <a:lnSpc>
                <a:spcPct val="120000"/>
              </a:lnSpc>
              <a:spcBef>
                <a:spcPts val="600"/>
              </a:spcBef>
              <a:spcAft>
                <a:spcPts val="600"/>
              </a:spcAft>
              <a:buClr>
                <a:srgbClr val="585858"/>
              </a:buClr>
              <a:buFont typeface="Arial" panose="020B0604020202020204" pitchFamily="34" charset="0"/>
              <a:buChar char="•"/>
            </a:pPr>
            <a:r>
              <a:rPr lang="en-GB" sz="1800" dirty="0">
                <a:latin typeface="Arial" panose="020B0604020202020204" pitchFamily="34" charset="0"/>
                <a:cs typeface="Arial" panose="020B0604020202020204" pitchFamily="34" charset="0"/>
              </a:rPr>
              <a:t>Can you find some of your own objects to group and count in fives?</a:t>
            </a: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p:txBody>
      </p:sp>
    </p:spTree>
    <p:extLst>
      <p:ext uri="{BB962C8B-B14F-4D97-AF65-F5344CB8AC3E}">
        <p14:creationId xmlns:p14="http://schemas.microsoft.com/office/powerpoint/2010/main" val="363389994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32"/>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33"/>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0" nodeType="clickEffect">
                                  <p:stCondLst>
                                    <p:cond delay="0"/>
                                  </p:stCondLst>
                                  <p:childTnLst>
                                    <p:set>
                                      <p:cBhvr>
                                        <p:cTn id="14" dur="1" fill="hold">
                                          <p:stCondLst>
                                            <p:cond delay="0"/>
                                          </p:stCondLst>
                                        </p:cTn>
                                        <p:tgtEl>
                                          <p:spTgt spid="34"/>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0" nodeType="clickEffect">
                                  <p:stCondLst>
                                    <p:cond delay="0"/>
                                  </p:stCondLst>
                                  <p:childTnLst>
                                    <p:set>
                                      <p:cBhvr>
                                        <p:cTn id="18" dur="1" fill="hold">
                                          <p:stCondLst>
                                            <p:cond delay="0"/>
                                          </p:stCondLst>
                                        </p:cTn>
                                        <p:tgtEl>
                                          <p:spTgt spid="35"/>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0" nodeType="clickEffect">
                                  <p:stCondLst>
                                    <p:cond delay="0"/>
                                  </p:stCondLst>
                                  <p:childTnLst>
                                    <p:set>
                                      <p:cBhvr>
                                        <p:cTn id="22" dur="1" fill="hold">
                                          <p:stCondLst>
                                            <p:cond delay="0"/>
                                          </p:stCondLst>
                                        </p:cTn>
                                        <p:tgtEl>
                                          <p:spTgt spid="36"/>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 presetClass="exit" presetSubtype="0" fill="hold" grpId="0" nodeType="clickEffect">
                                  <p:stCondLst>
                                    <p:cond delay="0"/>
                                  </p:stCondLst>
                                  <p:childTnLst>
                                    <p:set>
                                      <p:cBhvr>
                                        <p:cTn id="26" dur="1" fill="hold">
                                          <p:stCondLst>
                                            <p:cond delay="0"/>
                                          </p:stCondLst>
                                        </p:cTn>
                                        <p:tgtEl>
                                          <p:spTgt spid="37"/>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1" presetClass="exit" presetSubtype="0" fill="hold" grpId="0" nodeType="clickEffect">
                                  <p:stCondLst>
                                    <p:cond delay="0"/>
                                  </p:stCondLst>
                                  <p:childTnLst>
                                    <p:set>
                                      <p:cBhvr>
                                        <p:cTn id="30" dur="1" fill="hold">
                                          <p:stCondLst>
                                            <p:cond delay="0"/>
                                          </p:stCondLst>
                                        </p:cTn>
                                        <p:tgtEl>
                                          <p:spTgt spid="38"/>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grpId="0" nodeType="clickEffect">
                                  <p:stCondLst>
                                    <p:cond delay="0"/>
                                  </p:stCondLst>
                                  <p:childTnLst>
                                    <p:set>
                                      <p:cBhvr>
                                        <p:cTn id="34" dur="1" fill="hold">
                                          <p:stCondLst>
                                            <p:cond delay="0"/>
                                          </p:stCondLst>
                                        </p:cTn>
                                        <p:tgtEl>
                                          <p:spTgt spid="39"/>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1" presetClass="exit" presetSubtype="0" fill="hold" grpId="0" nodeType="clickEffect">
                                  <p:stCondLst>
                                    <p:cond delay="0"/>
                                  </p:stCondLst>
                                  <p:childTnLst>
                                    <p:set>
                                      <p:cBhvr>
                                        <p:cTn id="38" dur="1" fill="hold">
                                          <p:stCondLst>
                                            <p:cond delay="0"/>
                                          </p:stCondLst>
                                        </p:cTn>
                                        <p:tgtEl>
                                          <p:spTgt spid="40"/>
                                        </p:tgtEl>
                                        <p:attrNameLst>
                                          <p:attrName>style.visibility</p:attrName>
                                        </p:attrNameLst>
                                      </p:cBhvr>
                                      <p:to>
                                        <p:strVal val="hidden"/>
                                      </p:to>
                                    </p:set>
                                  </p:childTnLst>
                                </p:cTn>
                              </p:par>
                            </p:childTnLst>
                          </p:cTn>
                        </p:par>
                      </p:childTnLst>
                    </p:cTn>
                  </p:par>
                  <p:par>
                    <p:cTn id="39" fill="hold">
                      <p:stCondLst>
                        <p:cond delay="indefinite"/>
                      </p:stCondLst>
                      <p:childTnLst>
                        <p:par>
                          <p:cTn id="40" fill="hold">
                            <p:stCondLst>
                              <p:cond delay="0"/>
                            </p:stCondLst>
                            <p:childTnLst>
                              <p:par>
                                <p:cTn id="41" presetID="1" presetClass="exit" presetSubtype="0" fill="hold" grpId="0" nodeType="clickEffect">
                                  <p:stCondLst>
                                    <p:cond delay="0"/>
                                  </p:stCondLst>
                                  <p:childTnLst>
                                    <p:set>
                                      <p:cBhvr>
                                        <p:cTn id="42" dur="1" fill="hold">
                                          <p:stCondLst>
                                            <p:cond delay="0"/>
                                          </p:stCondLst>
                                        </p:cTn>
                                        <p:tgtEl>
                                          <p:spTgt spid="4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a:extLst>
              <a:ext uri="{FF2B5EF4-FFF2-40B4-BE49-F238E27FC236}">
                <a16:creationId xmlns:a16="http://schemas.microsoft.com/office/drawing/2014/main" id="{F2435EC9-D24B-45E8-84DF-CB6CEDBC05BC}"/>
              </a:ext>
            </a:extLst>
          </p:cNvPr>
          <p:cNvSpPr>
            <a:spLocks noGrp="1"/>
          </p:cNvSpPr>
          <p:nvPr>
            <p:ph type="title"/>
          </p:nvPr>
        </p:nvSpPr>
        <p:spPr/>
        <p:txBody>
          <a:bodyPr/>
          <a:lstStyle/>
          <a:p>
            <a:r>
              <a:rPr lang="en-GB" dirty="0"/>
              <a:t>1NF-2 Count forwards and backwards in multiples of 2, 5 and 10</a:t>
            </a:r>
          </a:p>
        </p:txBody>
      </p:sp>
      <p:pic>
        <p:nvPicPr>
          <p:cNvPr id="8" name="Picture 7">
            <a:extLst>
              <a:ext uri="{FF2B5EF4-FFF2-40B4-BE49-F238E27FC236}">
                <a16:creationId xmlns:a16="http://schemas.microsoft.com/office/drawing/2014/main" id="{35A8D8E2-E6A2-4EEE-A0F0-A0207F69C46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23888" y="3938636"/>
            <a:ext cx="862627" cy="862627"/>
          </a:xfrm>
          <a:prstGeom prst="rect">
            <a:avLst/>
          </a:prstGeom>
        </p:spPr>
      </p:pic>
      <p:pic>
        <p:nvPicPr>
          <p:cNvPr id="9" name="Picture 8">
            <a:extLst>
              <a:ext uri="{FF2B5EF4-FFF2-40B4-BE49-F238E27FC236}">
                <a16:creationId xmlns:a16="http://schemas.microsoft.com/office/drawing/2014/main" id="{A7FFF21D-0D6B-4070-BEAD-C0F2F7B3451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31943" y="3938636"/>
            <a:ext cx="862627" cy="862627"/>
          </a:xfrm>
          <a:prstGeom prst="rect">
            <a:avLst/>
          </a:prstGeom>
        </p:spPr>
      </p:pic>
      <p:pic>
        <p:nvPicPr>
          <p:cNvPr id="10" name="Picture 9">
            <a:extLst>
              <a:ext uri="{FF2B5EF4-FFF2-40B4-BE49-F238E27FC236}">
                <a16:creationId xmlns:a16="http://schemas.microsoft.com/office/drawing/2014/main" id="{B9BEC229-C1D5-4B92-AD01-A4C55BA7265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39998" y="3938636"/>
            <a:ext cx="862627" cy="862627"/>
          </a:xfrm>
          <a:prstGeom prst="rect">
            <a:avLst/>
          </a:prstGeom>
        </p:spPr>
      </p:pic>
      <p:pic>
        <p:nvPicPr>
          <p:cNvPr id="11" name="Picture 10">
            <a:extLst>
              <a:ext uri="{FF2B5EF4-FFF2-40B4-BE49-F238E27FC236}">
                <a16:creationId xmlns:a16="http://schemas.microsoft.com/office/drawing/2014/main" id="{05BC5472-6FB0-40D9-B83D-2C5CB3F3F26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48053" y="3938636"/>
            <a:ext cx="862627" cy="862627"/>
          </a:xfrm>
          <a:prstGeom prst="rect">
            <a:avLst/>
          </a:prstGeom>
        </p:spPr>
      </p:pic>
      <p:pic>
        <p:nvPicPr>
          <p:cNvPr id="12" name="Picture 11">
            <a:extLst>
              <a:ext uri="{FF2B5EF4-FFF2-40B4-BE49-F238E27FC236}">
                <a16:creationId xmlns:a16="http://schemas.microsoft.com/office/drawing/2014/main" id="{030BDE82-D1F4-41BB-8347-55B6EE5083F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56108" y="3938636"/>
            <a:ext cx="862627" cy="862627"/>
          </a:xfrm>
          <a:prstGeom prst="rect">
            <a:avLst/>
          </a:prstGeom>
        </p:spPr>
      </p:pic>
      <p:grpSp>
        <p:nvGrpSpPr>
          <p:cNvPr id="4" name="Group 3">
            <a:extLst>
              <a:ext uri="{FF2B5EF4-FFF2-40B4-BE49-F238E27FC236}">
                <a16:creationId xmlns:a16="http://schemas.microsoft.com/office/drawing/2014/main" id="{90925D85-A029-4D9D-B636-92462DDE1451}"/>
              </a:ext>
            </a:extLst>
          </p:cNvPr>
          <p:cNvGrpSpPr/>
          <p:nvPr/>
        </p:nvGrpSpPr>
        <p:grpSpPr>
          <a:xfrm>
            <a:off x="2852703" y="1231119"/>
            <a:ext cx="3191258" cy="2205416"/>
            <a:chOff x="6684260" y="3981451"/>
            <a:chExt cx="3462700" cy="2393004"/>
          </a:xfrm>
        </p:grpSpPr>
        <p:pic>
          <p:nvPicPr>
            <p:cNvPr id="41" name="Picture 40" descr="A screenshot of a cell phone&#10;&#10;Description automatically generated">
              <a:extLst>
                <a:ext uri="{FF2B5EF4-FFF2-40B4-BE49-F238E27FC236}">
                  <a16:creationId xmlns:a16="http://schemas.microsoft.com/office/drawing/2014/main" id="{5966E6B2-ED75-4DCA-8511-24E719154CAA}"/>
                </a:ext>
              </a:extLst>
            </p:cNvPr>
            <p:cNvPicPr>
              <a:picLocks noChangeAspect="1"/>
            </p:cNvPicPr>
            <p:nvPr/>
          </p:nvPicPr>
          <p:blipFill rotWithShape="1">
            <a:blip r:embed="rId3" cstate="print">
              <a:duotone>
                <a:schemeClr val="accent1">
                  <a:shade val="45000"/>
                  <a:satMod val="135000"/>
                </a:schemeClr>
                <a:prstClr val="white"/>
              </a:duotone>
              <a:extLst>
                <a:ext uri="{28A0092B-C50C-407E-A947-70E740481C1C}">
                  <a14:useLocalDpi xmlns:a14="http://schemas.microsoft.com/office/drawing/2010/main" val="0"/>
                </a:ext>
              </a:extLst>
            </a:blip>
            <a:srcRect/>
            <a:stretch/>
          </p:blipFill>
          <p:spPr>
            <a:xfrm>
              <a:off x="6684260" y="3984626"/>
              <a:ext cx="3462700" cy="2389829"/>
            </a:xfrm>
            <a:prstGeom prst="rect">
              <a:avLst/>
            </a:prstGeom>
          </p:spPr>
        </p:pic>
        <p:pic>
          <p:nvPicPr>
            <p:cNvPr id="5" name="Picture 4" descr="A screenshot of a cell phone&#10;&#10;Description automatically generated">
              <a:extLst>
                <a:ext uri="{FF2B5EF4-FFF2-40B4-BE49-F238E27FC236}">
                  <a16:creationId xmlns:a16="http://schemas.microsoft.com/office/drawing/2014/main" id="{9255E057-5B44-4CFD-9D69-0223DE67F137}"/>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6684260" y="3981451"/>
              <a:ext cx="3462700" cy="2389829"/>
            </a:xfrm>
            <a:prstGeom prst="rect">
              <a:avLst/>
            </a:prstGeom>
          </p:spPr>
        </p:pic>
        <p:pic>
          <p:nvPicPr>
            <p:cNvPr id="6" name="Picture 5">
              <a:extLst>
                <a:ext uri="{FF2B5EF4-FFF2-40B4-BE49-F238E27FC236}">
                  <a16:creationId xmlns:a16="http://schemas.microsoft.com/office/drawing/2014/main" id="{6F8AB2BB-B11C-4D2F-9AA9-88DC58FF2C3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64527" y="4520022"/>
              <a:ext cx="936000" cy="936000"/>
            </a:xfrm>
            <a:prstGeom prst="rect">
              <a:avLst/>
            </a:prstGeom>
          </p:spPr>
        </p:pic>
        <p:pic>
          <p:nvPicPr>
            <p:cNvPr id="18" name="Picture 17">
              <a:extLst>
                <a:ext uri="{FF2B5EF4-FFF2-40B4-BE49-F238E27FC236}">
                  <a16:creationId xmlns:a16="http://schemas.microsoft.com/office/drawing/2014/main" id="{E9BD2326-A3D1-46CA-AF7C-8EA5B25DAF1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451206" y="4497001"/>
              <a:ext cx="936000" cy="936000"/>
            </a:xfrm>
            <a:prstGeom prst="rect">
              <a:avLst/>
            </a:prstGeom>
          </p:spPr>
        </p:pic>
        <p:pic>
          <p:nvPicPr>
            <p:cNvPr id="19" name="Picture 18">
              <a:extLst>
                <a:ext uri="{FF2B5EF4-FFF2-40B4-BE49-F238E27FC236}">
                  <a16:creationId xmlns:a16="http://schemas.microsoft.com/office/drawing/2014/main" id="{0E59C86C-60E0-4DE5-B9F3-218F57C6436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87908" y="4399168"/>
              <a:ext cx="936000" cy="936000"/>
            </a:xfrm>
            <a:prstGeom prst="rect">
              <a:avLst/>
            </a:prstGeom>
          </p:spPr>
        </p:pic>
        <p:pic>
          <p:nvPicPr>
            <p:cNvPr id="20" name="Picture 19">
              <a:extLst>
                <a:ext uri="{FF2B5EF4-FFF2-40B4-BE49-F238E27FC236}">
                  <a16:creationId xmlns:a16="http://schemas.microsoft.com/office/drawing/2014/main" id="{96859CAC-F0DE-4543-9222-62FF766EE8E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54441" y="4411828"/>
              <a:ext cx="936000" cy="936000"/>
            </a:xfrm>
            <a:prstGeom prst="rect">
              <a:avLst/>
            </a:prstGeom>
          </p:spPr>
        </p:pic>
        <p:pic>
          <p:nvPicPr>
            <p:cNvPr id="21" name="Picture 20">
              <a:extLst>
                <a:ext uri="{FF2B5EF4-FFF2-40B4-BE49-F238E27FC236}">
                  <a16:creationId xmlns:a16="http://schemas.microsoft.com/office/drawing/2014/main" id="{63338C67-3C7F-4F26-9BE7-033EE9081F2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69381" y="4385017"/>
              <a:ext cx="936000" cy="936000"/>
            </a:xfrm>
            <a:prstGeom prst="rect">
              <a:avLst/>
            </a:prstGeom>
          </p:spPr>
        </p:pic>
        <p:pic>
          <p:nvPicPr>
            <p:cNvPr id="28" name="Picture 27">
              <a:extLst>
                <a:ext uri="{FF2B5EF4-FFF2-40B4-BE49-F238E27FC236}">
                  <a16:creationId xmlns:a16="http://schemas.microsoft.com/office/drawing/2014/main" id="{AE8ADFEC-D87F-40AF-A34A-81A70F34916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066071" y="4425631"/>
              <a:ext cx="936000" cy="936000"/>
            </a:xfrm>
            <a:prstGeom prst="rect">
              <a:avLst/>
            </a:prstGeom>
          </p:spPr>
        </p:pic>
        <p:pic>
          <p:nvPicPr>
            <p:cNvPr id="29" name="Picture 28">
              <a:extLst>
                <a:ext uri="{FF2B5EF4-FFF2-40B4-BE49-F238E27FC236}">
                  <a16:creationId xmlns:a16="http://schemas.microsoft.com/office/drawing/2014/main" id="{DE3F8E85-97CB-4571-A58F-A6554164B99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00362" y="4308400"/>
              <a:ext cx="936000" cy="936000"/>
            </a:xfrm>
            <a:prstGeom prst="rect">
              <a:avLst/>
            </a:prstGeom>
          </p:spPr>
        </p:pic>
        <p:pic>
          <p:nvPicPr>
            <p:cNvPr id="30" name="Picture 29">
              <a:extLst>
                <a:ext uri="{FF2B5EF4-FFF2-40B4-BE49-F238E27FC236}">
                  <a16:creationId xmlns:a16="http://schemas.microsoft.com/office/drawing/2014/main" id="{88A3328F-CD59-4D23-AED6-58C5305FC11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016699" y="4367016"/>
              <a:ext cx="936000" cy="936000"/>
            </a:xfrm>
            <a:prstGeom prst="rect">
              <a:avLst/>
            </a:prstGeom>
          </p:spPr>
        </p:pic>
        <p:pic>
          <p:nvPicPr>
            <p:cNvPr id="31" name="Picture 30">
              <a:extLst>
                <a:ext uri="{FF2B5EF4-FFF2-40B4-BE49-F238E27FC236}">
                  <a16:creationId xmlns:a16="http://schemas.microsoft.com/office/drawing/2014/main" id="{9E89AA9D-4388-4A7C-A238-0917DCAB433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41385" y="4563361"/>
              <a:ext cx="936000" cy="936000"/>
            </a:xfrm>
            <a:prstGeom prst="rect">
              <a:avLst/>
            </a:prstGeom>
          </p:spPr>
        </p:pic>
        <p:pic>
          <p:nvPicPr>
            <p:cNvPr id="32" name="Picture 31">
              <a:extLst>
                <a:ext uri="{FF2B5EF4-FFF2-40B4-BE49-F238E27FC236}">
                  <a16:creationId xmlns:a16="http://schemas.microsoft.com/office/drawing/2014/main" id="{71A9F290-15B2-4385-AA84-A6A69F1BEEC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072162" y="5003463"/>
              <a:ext cx="936000" cy="936000"/>
            </a:xfrm>
            <a:prstGeom prst="rect">
              <a:avLst/>
            </a:prstGeom>
          </p:spPr>
        </p:pic>
        <p:pic>
          <p:nvPicPr>
            <p:cNvPr id="33" name="Picture 32">
              <a:extLst>
                <a:ext uri="{FF2B5EF4-FFF2-40B4-BE49-F238E27FC236}">
                  <a16:creationId xmlns:a16="http://schemas.microsoft.com/office/drawing/2014/main" id="{7082EA71-DC0F-440F-A2BF-9E49F91814B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00362" y="5231532"/>
              <a:ext cx="936000" cy="936000"/>
            </a:xfrm>
            <a:prstGeom prst="rect">
              <a:avLst/>
            </a:prstGeom>
          </p:spPr>
        </p:pic>
        <p:pic>
          <p:nvPicPr>
            <p:cNvPr id="34" name="Picture 33">
              <a:extLst>
                <a:ext uri="{FF2B5EF4-FFF2-40B4-BE49-F238E27FC236}">
                  <a16:creationId xmlns:a16="http://schemas.microsoft.com/office/drawing/2014/main" id="{6310B19C-12C4-406F-A477-BC7108382A8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265662" y="5302225"/>
              <a:ext cx="936000" cy="936000"/>
            </a:xfrm>
            <a:prstGeom prst="rect">
              <a:avLst/>
            </a:prstGeom>
          </p:spPr>
        </p:pic>
        <p:pic>
          <p:nvPicPr>
            <p:cNvPr id="35" name="Picture 34">
              <a:extLst>
                <a:ext uri="{FF2B5EF4-FFF2-40B4-BE49-F238E27FC236}">
                  <a16:creationId xmlns:a16="http://schemas.microsoft.com/office/drawing/2014/main" id="{FA4A44D0-BB53-442A-8894-93901FB0C5B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12194" y="4820638"/>
              <a:ext cx="936000" cy="936000"/>
            </a:xfrm>
            <a:prstGeom prst="rect">
              <a:avLst/>
            </a:prstGeom>
          </p:spPr>
        </p:pic>
        <p:pic>
          <p:nvPicPr>
            <p:cNvPr id="36" name="Picture 35">
              <a:extLst>
                <a:ext uri="{FF2B5EF4-FFF2-40B4-BE49-F238E27FC236}">
                  <a16:creationId xmlns:a16="http://schemas.microsoft.com/office/drawing/2014/main" id="{DB52D829-05F2-44FE-973F-65C6BF2D4C6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864567" y="4577164"/>
              <a:ext cx="936000" cy="936000"/>
            </a:xfrm>
            <a:prstGeom prst="rect">
              <a:avLst/>
            </a:prstGeom>
          </p:spPr>
        </p:pic>
        <p:pic>
          <p:nvPicPr>
            <p:cNvPr id="37" name="Picture 36">
              <a:extLst>
                <a:ext uri="{FF2B5EF4-FFF2-40B4-BE49-F238E27FC236}">
                  <a16:creationId xmlns:a16="http://schemas.microsoft.com/office/drawing/2014/main" id="{623BE3E4-1FBF-4867-B31E-91D9FE1E40D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41731" y="4296323"/>
              <a:ext cx="936000" cy="936000"/>
            </a:xfrm>
            <a:prstGeom prst="rect">
              <a:avLst/>
            </a:prstGeom>
          </p:spPr>
        </p:pic>
        <p:pic>
          <p:nvPicPr>
            <p:cNvPr id="38" name="Picture 37">
              <a:extLst>
                <a:ext uri="{FF2B5EF4-FFF2-40B4-BE49-F238E27FC236}">
                  <a16:creationId xmlns:a16="http://schemas.microsoft.com/office/drawing/2014/main" id="{AF4EBFCD-0943-4143-BF20-65A62BBB724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864604" y="5217945"/>
              <a:ext cx="936000" cy="936000"/>
            </a:xfrm>
            <a:prstGeom prst="rect">
              <a:avLst/>
            </a:prstGeom>
          </p:spPr>
        </p:pic>
        <p:pic>
          <p:nvPicPr>
            <p:cNvPr id="39" name="Picture 38">
              <a:extLst>
                <a:ext uri="{FF2B5EF4-FFF2-40B4-BE49-F238E27FC236}">
                  <a16:creationId xmlns:a16="http://schemas.microsoft.com/office/drawing/2014/main" id="{9CA05794-FE1E-4F7A-BAE3-2CFDE794881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59746" y="5356053"/>
              <a:ext cx="936000" cy="936000"/>
            </a:xfrm>
            <a:prstGeom prst="rect">
              <a:avLst/>
            </a:prstGeom>
          </p:spPr>
        </p:pic>
        <p:pic>
          <p:nvPicPr>
            <p:cNvPr id="40" name="Picture 39">
              <a:extLst>
                <a:ext uri="{FF2B5EF4-FFF2-40B4-BE49-F238E27FC236}">
                  <a16:creationId xmlns:a16="http://schemas.microsoft.com/office/drawing/2014/main" id="{4E00748B-9A9D-49FF-B89F-564CB3AC05B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20917" y="5039534"/>
              <a:ext cx="936000" cy="936000"/>
            </a:xfrm>
            <a:prstGeom prst="rect">
              <a:avLst/>
            </a:prstGeom>
          </p:spPr>
        </p:pic>
      </p:grpSp>
      <p:pic>
        <p:nvPicPr>
          <p:cNvPr id="3" name="Picture 2">
            <a:extLst>
              <a:ext uri="{FF2B5EF4-FFF2-40B4-BE49-F238E27FC236}">
                <a16:creationId xmlns:a16="http://schemas.microsoft.com/office/drawing/2014/main" id="{2B38C180-F577-4F6C-8EA3-A36181E883E2}"/>
              </a:ext>
            </a:extLst>
          </p:cNvPr>
          <p:cNvPicPr>
            <a:picLocks noChangeAspect="1"/>
          </p:cNvPicPr>
          <p:nvPr/>
        </p:nvPicPr>
        <p:blipFill>
          <a:blip r:embed="rId4"/>
          <a:stretch>
            <a:fillRect/>
          </a:stretch>
        </p:blipFill>
        <p:spPr>
          <a:xfrm>
            <a:off x="576461" y="1502260"/>
            <a:ext cx="1644567" cy="1837653"/>
          </a:xfrm>
          <a:prstGeom prst="rect">
            <a:avLst/>
          </a:prstGeom>
        </p:spPr>
      </p:pic>
      <p:pic>
        <p:nvPicPr>
          <p:cNvPr id="43" name="Picture 42">
            <a:extLst>
              <a:ext uri="{FF2B5EF4-FFF2-40B4-BE49-F238E27FC236}">
                <a16:creationId xmlns:a16="http://schemas.microsoft.com/office/drawing/2014/main" id="{69917B45-37F3-4436-889A-82F9E2EEFF8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23888" y="5034423"/>
            <a:ext cx="862627" cy="862627"/>
          </a:xfrm>
          <a:prstGeom prst="rect">
            <a:avLst/>
          </a:prstGeom>
        </p:spPr>
      </p:pic>
      <p:pic>
        <p:nvPicPr>
          <p:cNvPr id="44" name="Picture 43">
            <a:extLst>
              <a:ext uri="{FF2B5EF4-FFF2-40B4-BE49-F238E27FC236}">
                <a16:creationId xmlns:a16="http://schemas.microsoft.com/office/drawing/2014/main" id="{EAAF6CE3-C6F4-4D58-9A49-4D926C1D7F7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31943" y="5034423"/>
            <a:ext cx="862627" cy="862627"/>
          </a:xfrm>
          <a:prstGeom prst="rect">
            <a:avLst/>
          </a:prstGeom>
        </p:spPr>
      </p:pic>
      <p:pic>
        <p:nvPicPr>
          <p:cNvPr id="45" name="Picture 44">
            <a:extLst>
              <a:ext uri="{FF2B5EF4-FFF2-40B4-BE49-F238E27FC236}">
                <a16:creationId xmlns:a16="http://schemas.microsoft.com/office/drawing/2014/main" id="{11FE71F8-9457-48BA-A859-B26C60109C9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39998" y="5034423"/>
            <a:ext cx="862627" cy="862627"/>
          </a:xfrm>
          <a:prstGeom prst="rect">
            <a:avLst/>
          </a:prstGeom>
        </p:spPr>
      </p:pic>
      <p:pic>
        <p:nvPicPr>
          <p:cNvPr id="46" name="Picture 45">
            <a:extLst>
              <a:ext uri="{FF2B5EF4-FFF2-40B4-BE49-F238E27FC236}">
                <a16:creationId xmlns:a16="http://schemas.microsoft.com/office/drawing/2014/main" id="{E0506A45-83EB-46CF-9E79-E96ADAAD9CB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48053" y="5034423"/>
            <a:ext cx="862627" cy="862627"/>
          </a:xfrm>
          <a:prstGeom prst="rect">
            <a:avLst/>
          </a:prstGeom>
        </p:spPr>
      </p:pic>
      <p:sp>
        <p:nvSpPr>
          <p:cNvPr id="14" name="TextBox 19">
            <a:extLst>
              <a:ext uri="{FF2B5EF4-FFF2-40B4-BE49-F238E27FC236}">
                <a16:creationId xmlns:a16="http://schemas.microsoft.com/office/drawing/2014/main" id="{96F4F50C-F69E-41D6-8D2D-803B92947593}"/>
              </a:ext>
            </a:extLst>
          </p:cNvPr>
          <p:cNvSpPr txBox="1"/>
          <p:nvPr/>
        </p:nvSpPr>
        <p:spPr>
          <a:xfrm>
            <a:off x="6096000" y="5187074"/>
            <a:ext cx="5472113" cy="369332"/>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algn="ctr">
              <a:buNone/>
            </a:pPr>
            <a:r>
              <a:rPr lang="en-US" sz="1800" i="1" dirty="0"/>
              <a:t>2</a:t>
            </a:r>
            <a:r>
              <a:rPr lang="en-GB" sz="1800" i="1" dirty="0"/>
              <a:t>p, 4p, 6p… 18p. There is 18 pence altogether.</a:t>
            </a:r>
          </a:p>
        </p:txBody>
      </p:sp>
      <p:sp>
        <p:nvSpPr>
          <p:cNvPr id="15" name="Content Placeholder 2">
            <a:extLst>
              <a:ext uri="{FF2B5EF4-FFF2-40B4-BE49-F238E27FC236}">
                <a16:creationId xmlns:a16="http://schemas.microsoft.com/office/drawing/2014/main" id="{5ABD5139-BAE3-45CF-9334-5FC33AA987CE}"/>
              </a:ext>
            </a:extLst>
          </p:cNvPr>
          <p:cNvSpPr txBox="1">
            <a:spLocks/>
          </p:cNvSpPr>
          <p:nvPr/>
        </p:nvSpPr>
        <p:spPr>
          <a:xfrm>
            <a:off x="6192013" y="1238029"/>
            <a:ext cx="5472114" cy="3824675"/>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GB" sz="1800" dirty="0">
                <a:latin typeface="Arial" panose="020B0604020202020204" pitchFamily="34" charset="0"/>
                <a:cs typeface="Arial" panose="020B0604020202020204" pitchFamily="34" charset="0"/>
              </a:rPr>
              <a:t>What sort of coins can you see in the purse? Can you find some of the same coins to use yourself?</a:t>
            </a:r>
          </a:p>
          <a:p>
            <a:pPr>
              <a:lnSpc>
                <a:spcPct val="120000"/>
              </a:lnSpc>
              <a:spcBef>
                <a:spcPts val="600"/>
              </a:spcBef>
              <a:spcAft>
                <a:spcPts val="600"/>
              </a:spcAft>
              <a:buClr>
                <a:srgbClr val="585858"/>
              </a:buClr>
              <a:buFont typeface="Arial" panose="020B0604020202020204" pitchFamily="34" charset="0"/>
              <a:buChar char="•"/>
            </a:pPr>
            <a:r>
              <a:rPr lang="en-GB" sz="1800" dirty="0">
                <a:latin typeface="Arial" panose="020B0604020202020204" pitchFamily="34" charset="0"/>
                <a:cs typeface="Arial" panose="020B0604020202020204" pitchFamily="34" charset="0"/>
              </a:rPr>
              <a:t>How much does the drum cost? </a:t>
            </a:r>
          </a:p>
          <a:p>
            <a:pPr>
              <a:lnSpc>
                <a:spcPct val="120000"/>
              </a:lnSpc>
              <a:spcBef>
                <a:spcPts val="600"/>
              </a:spcBef>
              <a:spcAft>
                <a:spcPts val="600"/>
              </a:spcAft>
              <a:buClr>
                <a:srgbClr val="585858"/>
              </a:buClr>
              <a:buFont typeface="Arial" panose="020B0604020202020204" pitchFamily="34" charset="0"/>
              <a:buChar char="•"/>
            </a:pPr>
            <a:r>
              <a:rPr lang="en-GB" sz="1800" dirty="0">
                <a:latin typeface="Arial" panose="020B0604020202020204" pitchFamily="34" charset="0"/>
                <a:cs typeface="Arial" panose="020B0604020202020204" pitchFamily="34" charset="0"/>
              </a:rPr>
              <a:t>Let’s see how many 2 pence coins we need to buy the drum. </a:t>
            </a:r>
          </a:p>
          <a:p>
            <a:pPr>
              <a:lnSpc>
                <a:spcPct val="120000"/>
              </a:lnSpc>
              <a:spcBef>
                <a:spcPts val="600"/>
              </a:spcBef>
              <a:spcAft>
                <a:spcPts val="600"/>
              </a:spcAft>
              <a:buClr>
                <a:srgbClr val="585858"/>
              </a:buClr>
              <a:buFont typeface="Arial" panose="020B0604020202020204" pitchFamily="34" charset="0"/>
              <a:buChar char="•"/>
            </a:pPr>
            <a:r>
              <a:rPr lang="en-GB" sz="1800" dirty="0">
                <a:latin typeface="Arial" panose="020B0604020202020204" pitchFamily="34" charset="0"/>
                <a:cs typeface="Arial" panose="020B0604020202020204" pitchFamily="34" charset="0"/>
              </a:rPr>
              <a:t>If we count in twos, what number do we need to stop at? Why?</a:t>
            </a:r>
          </a:p>
          <a:p>
            <a:pPr>
              <a:lnSpc>
                <a:spcPct val="120000"/>
              </a:lnSpc>
              <a:spcBef>
                <a:spcPts val="600"/>
              </a:spcBef>
              <a:spcAft>
                <a:spcPts val="600"/>
              </a:spcAft>
              <a:buClr>
                <a:srgbClr val="585858"/>
              </a:buClr>
              <a:buFont typeface="Arial" panose="020B0604020202020204" pitchFamily="34" charset="0"/>
              <a:buChar char="•"/>
            </a:pPr>
            <a:r>
              <a:rPr lang="en-GB" sz="1800" dirty="0">
                <a:latin typeface="Arial" panose="020B0604020202020204" pitchFamily="34" charset="0"/>
                <a:cs typeface="Arial" panose="020B0604020202020204" pitchFamily="34" charset="0"/>
              </a:rPr>
              <a:t>So how many 2 pence coins do we need?</a:t>
            </a:r>
          </a:p>
          <a:p>
            <a:pPr>
              <a:lnSpc>
                <a:spcPct val="120000"/>
              </a:lnSpc>
              <a:spcBef>
                <a:spcPts val="600"/>
              </a:spcBef>
              <a:spcAft>
                <a:spcPts val="600"/>
              </a:spcAft>
              <a:buClr>
                <a:srgbClr val="585858"/>
              </a:buClr>
              <a:buFont typeface="Arial" panose="020B0604020202020204" pitchFamily="34" charset="0"/>
              <a:buChar char="•"/>
            </a:pPr>
            <a:r>
              <a:rPr lang="en-GB" sz="1800" dirty="0">
                <a:latin typeface="Arial" panose="020B0604020202020204" pitchFamily="34" charset="0"/>
                <a:cs typeface="Arial" panose="020B0604020202020204" pitchFamily="34" charset="0"/>
              </a:rPr>
              <a:t>Can you make your own 2p shop?</a:t>
            </a:r>
            <a:endParaRPr lang="en-GB" sz="2000" kern="0" dirty="0">
              <a:solidFill>
                <a:schemeClr val="tx1"/>
              </a:solidFill>
            </a:endParaRPr>
          </a:p>
        </p:txBody>
      </p:sp>
    </p:spTree>
    <p:extLst>
      <p:ext uri="{BB962C8B-B14F-4D97-AF65-F5344CB8AC3E}">
        <p14:creationId xmlns:p14="http://schemas.microsoft.com/office/powerpoint/2010/main" val="109594012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45"/>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B6ED8F-715F-482C-A9F6-228FC08B635A}"/>
              </a:ext>
            </a:extLst>
          </p:cNvPr>
          <p:cNvSpPr>
            <a:spLocks noGrp="1"/>
          </p:cNvSpPr>
          <p:nvPr>
            <p:ph type="title"/>
          </p:nvPr>
        </p:nvSpPr>
        <p:spPr>
          <a:xfrm>
            <a:off x="911424" y="332656"/>
            <a:ext cx="10297144" cy="1800200"/>
          </a:xfrm>
          <a:ln>
            <a:solidFill>
              <a:schemeClr val="accent1">
                <a:lumMod val="50000"/>
              </a:schemeClr>
            </a:solidFill>
          </a:ln>
        </p:spPr>
        <p:txBody>
          <a:bodyPr>
            <a:noAutofit/>
          </a:bodyPr>
          <a:lstStyle/>
          <a:p>
            <a:pPr>
              <a:lnSpc>
                <a:spcPct val="120000"/>
              </a:lnSpc>
            </a:pPr>
            <a:r>
              <a:rPr lang="en-GB" sz="2400" dirty="0"/>
              <a:t>1NF-2</a:t>
            </a:r>
            <a:br>
              <a:rPr lang="en-GB" sz="2400" dirty="0"/>
            </a:br>
            <a:r>
              <a:rPr lang="en-GB" sz="2400" i="1" dirty="0">
                <a:effectLst/>
                <a:ea typeface="Times New Roman" panose="02020603050405020304" pitchFamily="18" charset="0"/>
                <a:cs typeface="Times New Roman" panose="02020603050405020304" pitchFamily="18" charset="0"/>
              </a:rPr>
              <a:t>Count forwards and backwards in multiples of 2, 5 and 10, up to 10 multiples, beginning with any multiple, and count forwards and backwards through the odd numbers.</a:t>
            </a:r>
            <a:endParaRPr lang="en-GB" sz="2400" i="1" dirty="0"/>
          </a:p>
        </p:txBody>
      </p:sp>
      <p:sp>
        <p:nvSpPr>
          <p:cNvPr id="6" name="Content Placeholder 10">
            <a:extLst>
              <a:ext uri="{FF2B5EF4-FFF2-40B4-BE49-F238E27FC236}">
                <a16:creationId xmlns:a16="http://schemas.microsoft.com/office/drawing/2014/main" id="{6B3DC813-0F66-4EE3-8EA3-390547BADAA4}"/>
              </a:ext>
            </a:extLst>
          </p:cNvPr>
          <p:cNvSpPr txBox="1">
            <a:spLocks/>
          </p:cNvSpPr>
          <p:nvPr/>
        </p:nvSpPr>
        <p:spPr>
          <a:xfrm>
            <a:off x="911424" y="2650150"/>
            <a:ext cx="10295896" cy="2268253"/>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0" marR="0" lvl="0" indent="0" algn="l" defTabSz="914400" rtl="0" eaLnBrk="0" fontAlgn="base" latinLnBrk="0" hangingPunct="0">
              <a:lnSpc>
                <a:spcPct val="120000"/>
              </a:lnSpc>
              <a:spcBef>
                <a:spcPts val="450"/>
              </a:spcBef>
              <a:spcAft>
                <a:spcPts val="450"/>
              </a:spcAft>
              <a:buClr>
                <a:srgbClr val="585858"/>
              </a:buClr>
              <a:buSzTx/>
              <a:buFont typeface="Arial" panose="020B0604020202020204" pitchFamily="34" charset="0"/>
              <a:buNone/>
              <a:tabLst/>
              <a:defRPr/>
            </a:pP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The materials in this pack have been collated and written to support the teaching of 1NF-2. Before planning and teaching the content in 1NF-2, read the teaching guidance and example assessment questions in the non-statutory guidance itself, which can be found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hlinkClick r:id="rId2"/>
              </a:rPr>
              <a:t>here</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t>
            </a:r>
          </a:p>
          <a:p>
            <a:pPr marL="0" marR="0" lvl="0" indent="0" algn="l" defTabSz="914400" rtl="0" eaLnBrk="0" fontAlgn="base" latinLnBrk="0" hangingPunct="0">
              <a:lnSpc>
                <a:spcPct val="120000"/>
              </a:lnSpc>
              <a:spcBef>
                <a:spcPts val="450"/>
              </a:spcBef>
              <a:spcAft>
                <a:spcPts val="450"/>
              </a:spcAft>
              <a:buClr>
                <a:srgbClr val="585858"/>
              </a:buClr>
              <a:buSzTx/>
              <a:buFont typeface="Arial" panose="020B0604020202020204" pitchFamily="34" charset="0"/>
              <a:buNone/>
              <a:tabLst/>
              <a:defRPr/>
            </a:pP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 video summarising all of the ready-to-progress criteria for Year </a:t>
            </a:r>
            <a:r>
              <a:rPr lang="en-GB" kern="0" dirty="0">
                <a:latin typeface="Arial" panose="020B0604020202020204" pitchFamily="34" charset="0"/>
                <a:cs typeface="Arial" panose="020B0604020202020204" pitchFamily="34" charset="0"/>
              </a:rPr>
              <a:t>1</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 can be found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hlinkClick r:id="rId3"/>
              </a:rPr>
              <a:t>here</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t>
            </a:r>
          </a:p>
        </p:txBody>
      </p:sp>
    </p:spTree>
    <p:extLst>
      <p:ext uri="{BB962C8B-B14F-4D97-AF65-F5344CB8AC3E}">
        <p14:creationId xmlns:p14="http://schemas.microsoft.com/office/powerpoint/2010/main" val="298571592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4D133979-84E6-4316-98E9-8131AAD246C2}"/>
              </a:ext>
            </a:extLst>
          </p:cNvPr>
          <p:cNvSpPr>
            <a:spLocks noGrp="1"/>
          </p:cNvSpPr>
          <p:nvPr>
            <p:ph type="title"/>
          </p:nvPr>
        </p:nvSpPr>
        <p:spPr/>
        <p:txBody>
          <a:bodyPr/>
          <a:lstStyle/>
          <a:p>
            <a:r>
              <a:rPr lang="en-GB" dirty="0"/>
              <a:t>1NF-2 Count forwards and backwards in multiples of 2, 5 and 10</a:t>
            </a:r>
          </a:p>
        </p:txBody>
      </p:sp>
      <p:pic>
        <p:nvPicPr>
          <p:cNvPr id="3" name="Picture 2" descr="A screenshot of a cell phone&#10;&#10;Description automatically generated">
            <a:extLst>
              <a:ext uri="{FF2B5EF4-FFF2-40B4-BE49-F238E27FC236}">
                <a16:creationId xmlns:a16="http://schemas.microsoft.com/office/drawing/2014/main" id="{649FD8C3-2ADE-4A21-B473-DC4CC1E83E5B}"/>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2815644" y="1250203"/>
            <a:ext cx="3228317" cy="2228066"/>
          </a:xfrm>
          <a:prstGeom prst="rect">
            <a:avLst/>
          </a:prstGeom>
        </p:spPr>
      </p:pic>
      <p:pic>
        <p:nvPicPr>
          <p:cNvPr id="8" name="Picture 7">
            <a:extLst>
              <a:ext uri="{FF2B5EF4-FFF2-40B4-BE49-F238E27FC236}">
                <a16:creationId xmlns:a16="http://schemas.microsoft.com/office/drawing/2014/main" id="{D16F6DC1-34AC-4264-A3DC-6A3F87F6131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6534" y="4070654"/>
            <a:ext cx="652101" cy="648000"/>
          </a:xfrm>
          <a:prstGeom prst="rect">
            <a:avLst/>
          </a:prstGeom>
        </p:spPr>
      </p:pic>
      <p:pic>
        <p:nvPicPr>
          <p:cNvPr id="12" name="Picture 11">
            <a:extLst>
              <a:ext uri="{FF2B5EF4-FFF2-40B4-BE49-F238E27FC236}">
                <a16:creationId xmlns:a16="http://schemas.microsoft.com/office/drawing/2014/main" id="{01164685-1F88-48E0-B0F1-37B35C5F82F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10634" y="1731069"/>
            <a:ext cx="649972" cy="645885"/>
          </a:xfrm>
          <a:prstGeom prst="rect">
            <a:avLst/>
          </a:prstGeom>
        </p:spPr>
      </p:pic>
      <p:pic>
        <p:nvPicPr>
          <p:cNvPr id="13" name="Picture 12">
            <a:extLst>
              <a:ext uri="{FF2B5EF4-FFF2-40B4-BE49-F238E27FC236}">
                <a16:creationId xmlns:a16="http://schemas.microsoft.com/office/drawing/2014/main" id="{8C63450D-F6F6-4CAD-9FA6-54C1F23BE4B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77167" y="1743729"/>
            <a:ext cx="649972" cy="645885"/>
          </a:xfrm>
          <a:prstGeom prst="rect">
            <a:avLst/>
          </a:prstGeom>
        </p:spPr>
      </p:pic>
      <p:pic>
        <p:nvPicPr>
          <p:cNvPr id="16" name="Picture 15">
            <a:extLst>
              <a:ext uri="{FF2B5EF4-FFF2-40B4-BE49-F238E27FC236}">
                <a16:creationId xmlns:a16="http://schemas.microsoft.com/office/drawing/2014/main" id="{5C106D7F-425D-43C1-A80A-7731962C3D1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29007" y="1738715"/>
            <a:ext cx="649972" cy="645885"/>
          </a:xfrm>
          <a:prstGeom prst="rect">
            <a:avLst/>
          </a:prstGeom>
        </p:spPr>
      </p:pic>
      <p:pic>
        <p:nvPicPr>
          <p:cNvPr id="17" name="Picture 16">
            <a:extLst>
              <a:ext uri="{FF2B5EF4-FFF2-40B4-BE49-F238E27FC236}">
                <a16:creationId xmlns:a16="http://schemas.microsoft.com/office/drawing/2014/main" id="{6BB11D91-464E-4448-8ADF-A55EF892F3F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23088" y="1640301"/>
            <a:ext cx="649972" cy="645885"/>
          </a:xfrm>
          <a:prstGeom prst="rect">
            <a:avLst/>
          </a:prstGeom>
        </p:spPr>
      </p:pic>
      <p:pic>
        <p:nvPicPr>
          <p:cNvPr id="18" name="Picture 17">
            <a:extLst>
              <a:ext uri="{FF2B5EF4-FFF2-40B4-BE49-F238E27FC236}">
                <a16:creationId xmlns:a16="http://schemas.microsoft.com/office/drawing/2014/main" id="{D398A9C8-D7B0-4830-88C3-0DA7B64FDEF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165393" y="1803491"/>
            <a:ext cx="649972" cy="645885"/>
          </a:xfrm>
          <a:prstGeom prst="rect">
            <a:avLst/>
          </a:prstGeom>
        </p:spPr>
      </p:pic>
      <p:pic>
        <p:nvPicPr>
          <p:cNvPr id="19" name="Picture 18">
            <a:extLst>
              <a:ext uri="{FF2B5EF4-FFF2-40B4-BE49-F238E27FC236}">
                <a16:creationId xmlns:a16="http://schemas.microsoft.com/office/drawing/2014/main" id="{E8DECAA4-922D-4F28-AF20-22CDAFDD011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64111" y="1895262"/>
            <a:ext cx="649972" cy="645885"/>
          </a:xfrm>
          <a:prstGeom prst="rect">
            <a:avLst/>
          </a:prstGeom>
        </p:spPr>
      </p:pic>
      <p:pic>
        <p:nvPicPr>
          <p:cNvPr id="20" name="Picture 19">
            <a:extLst>
              <a:ext uri="{FF2B5EF4-FFF2-40B4-BE49-F238E27FC236}">
                <a16:creationId xmlns:a16="http://schemas.microsoft.com/office/drawing/2014/main" id="{8934FBA5-5B97-4796-9B53-F0656875506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94888" y="2335364"/>
            <a:ext cx="649972" cy="645885"/>
          </a:xfrm>
          <a:prstGeom prst="rect">
            <a:avLst/>
          </a:prstGeom>
        </p:spPr>
      </p:pic>
      <p:pic>
        <p:nvPicPr>
          <p:cNvPr id="21" name="Picture 20">
            <a:extLst>
              <a:ext uri="{FF2B5EF4-FFF2-40B4-BE49-F238E27FC236}">
                <a16:creationId xmlns:a16="http://schemas.microsoft.com/office/drawing/2014/main" id="{FDB24328-366A-47A6-B74B-9E1BF212113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23088" y="2563433"/>
            <a:ext cx="649972" cy="645885"/>
          </a:xfrm>
          <a:prstGeom prst="rect">
            <a:avLst/>
          </a:prstGeom>
        </p:spPr>
      </p:pic>
      <p:pic>
        <p:nvPicPr>
          <p:cNvPr id="22" name="Picture 21">
            <a:extLst>
              <a:ext uri="{FF2B5EF4-FFF2-40B4-BE49-F238E27FC236}">
                <a16:creationId xmlns:a16="http://schemas.microsoft.com/office/drawing/2014/main" id="{5C3164EA-2020-4891-950D-AB677F1C62C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88388" y="2634126"/>
            <a:ext cx="649972" cy="645885"/>
          </a:xfrm>
          <a:prstGeom prst="rect">
            <a:avLst/>
          </a:prstGeom>
        </p:spPr>
      </p:pic>
      <p:pic>
        <p:nvPicPr>
          <p:cNvPr id="23" name="Picture 22">
            <a:extLst>
              <a:ext uri="{FF2B5EF4-FFF2-40B4-BE49-F238E27FC236}">
                <a16:creationId xmlns:a16="http://schemas.microsoft.com/office/drawing/2014/main" id="{D48132BE-8CC6-4A31-8A37-F1F08C644EA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34920" y="2152539"/>
            <a:ext cx="649972" cy="645885"/>
          </a:xfrm>
          <a:prstGeom prst="rect">
            <a:avLst/>
          </a:prstGeom>
        </p:spPr>
      </p:pic>
      <p:pic>
        <p:nvPicPr>
          <p:cNvPr id="24" name="Picture 23">
            <a:extLst>
              <a:ext uri="{FF2B5EF4-FFF2-40B4-BE49-F238E27FC236}">
                <a16:creationId xmlns:a16="http://schemas.microsoft.com/office/drawing/2014/main" id="{56E0F8F7-503C-4A8C-AC3D-2E328B4105F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87293" y="1909065"/>
            <a:ext cx="649972" cy="645885"/>
          </a:xfrm>
          <a:prstGeom prst="rect">
            <a:avLst/>
          </a:prstGeom>
        </p:spPr>
      </p:pic>
      <p:pic>
        <p:nvPicPr>
          <p:cNvPr id="25" name="Picture 24">
            <a:extLst>
              <a:ext uri="{FF2B5EF4-FFF2-40B4-BE49-F238E27FC236}">
                <a16:creationId xmlns:a16="http://schemas.microsoft.com/office/drawing/2014/main" id="{D3B9F243-244C-41A4-836D-28B0748827C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64457" y="1628224"/>
            <a:ext cx="649972" cy="645885"/>
          </a:xfrm>
          <a:prstGeom prst="rect">
            <a:avLst/>
          </a:prstGeom>
        </p:spPr>
      </p:pic>
      <p:pic>
        <p:nvPicPr>
          <p:cNvPr id="26" name="Picture 25">
            <a:extLst>
              <a:ext uri="{FF2B5EF4-FFF2-40B4-BE49-F238E27FC236}">
                <a16:creationId xmlns:a16="http://schemas.microsoft.com/office/drawing/2014/main" id="{BD200FD0-5EBD-410D-AA52-EF1D84E361E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87330" y="2464658"/>
            <a:ext cx="649972" cy="645885"/>
          </a:xfrm>
          <a:prstGeom prst="rect">
            <a:avLst/>
          </a:prstGeom>
        </p:spPr>
      </p:pic>
      <p:pic>
        <p:nvPicPr>
          <p:cNvPr id="27" name="Picture 26">
            <a:extLst>
              <a:ext uri="{FF2B5EF4-FFF2-40B4-BE49-F238E27FC236}">
                <a16:creationId xmlns:a16="http://schemas.microsoft.com/office/drawing/2014/main" id="{006BA676-2F35-4EFF-92B0-935A36DC5B5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82472" y="2687954"/>
            <a:ext cx="649972" cy="645885"/>
          </a:xfrm>
          <a:prstGeom prst="rect">
            <a:avLst/>
          </a:prstGeom>
        </p:spPr>
      </p:pic>
      <p:pic>
        <p:nvPicPr>
          <p:cNvPr id="28" name="Picture 27">
            <a:extLst>
              <a:ext uri="{FF2B5EF4-FFF2-40B4-BE49-F238E27FC236}">
                <a16:creationId xmlns:a16="http://schemas.microsoft.com/office/drawing/2014/main" id="{469472AF-69F0-4B7D-BBE0-DB182D5E914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43643" y="2371435"/>
            <a:ext cx="649972" cy="645885"/>
          </a:xfrm>
          <a:prstGeom prst="rect">
            <a:avLst/>
          </a:prstGeom>
        </p:spPr>
      </p:pic>
      <p:pic>
        <p:nvPicPr>
          <p:cNvPr id="30" name="Picture 29">
            <a:extLst>
              <a:ext uri="{FF2B5EF4-FFF2-40B4-BE49-F238E27FC236}">
                <a16:creationId xmlns:a16="http://schemas.microsoft.com/office/drawing/2014/main" id="{D7E6CFA4-B02B-4322-BFBA-FDEC8E83ACF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26795" y="4070654"/>
            <a:ext cx="652101" cy="648000"/>
          </a:xfrm>
          <a:prstGeom prst="rect">
            <a:avLst/>
          </a:prstGeom>
        </p:spPr>
      </p:pic>
      <p:pic>
        <p:nvPicPr>
          <p:cNvPr id="32" name="Picture 31">
            <a:extLst>
              <a:ext uri="{FF2B5EF4-FFF2-40B4-BE49-F238E27FC236}">
                <a16:creationId xmlns:a16="http://schemas.microsoft.com/office/drawing/2014/main" id="{22162F59-C3E9-4D85-B38B-A8E65862A8A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21080" y="4070654"/>
            <a:ext cx="652101" cy="648000"/>
          </a:xfrm>
          <a:prstGeom prst="rect">
            <a:avLst/>
          </a:prstGeom>
        </p:spPr>
      </p:pic>
      <p:pic>
        <p:nvPicPr>
          <p:cNvPr id="33" name="Picture 32">
            <a:extLst>
              <a:ext uri="{FF2B5EF4-FFF2-40B4-BE49-F238E27FC236}">
                <a16:creationId xmlns:a16="http://schemas.microsoft.com/office/drawing/2014/main" id="{62F6C85C-F73A-44E8-B8FC-F25BF818A46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43405" y="4070654"/>
            <a:ext cx="652101" cy="648000"/>
          </a:xfrm>
          <a:prstGeom prst="rect">
            <a:avLst/>
          </a:prstGeom>
        </p:spPr>
      </p:pic>
      <p:pic>
        <p:nvPicPr>
          <p:cNvPr id="34" name="Picture 33">
            <a:extLst>
              <a:ext uri="{FF2B5EF4-FFF2-40B4-BE49-F238E27FC236}">
                <a16:creationId xmlns:a16="http://schemas.microsoft.com/office/drawing/2014/main" id="{CEDE37E2-78A1-4D94-8DF4-C9B84BA5C92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50848" y="4070654"/>
            <a:ext cx="652101" cy="648000"/>
          </a:xfrm>
          <a:prstGeom prst="rect">
            <a:avLst/>
          </a:prstGeom>
        </p:spPr>
      </p:pic>
      <p:pic>
        <p:nvPicPr>
          <p:cNvPr id="35" name="Picture 34">
            <a:extLst>
              <a:ext uri="{FF2B5EF4-FFF2-40B4-BE49-F238E27FC236}">
                <a16:creationId xmlns:a16="http://schemas.microsoft.com/office/drawing/2014/main" id="{E5B0C68C-0BEA-4230-ADF2-ED81F953A79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4050" y="5160872"/>
            <a:ext cx="652101" cy="648000"/>
          </a:xfrm>
          <a:prstGeom prst="rect">
            <a:avLst/>
          </a:prstGeom>
        </p:spPr>
      </p:pic>
      <p:pic>
        <p:nvPicPr>
          <p:cNvPr id="6" name="Picture 5">
            <a:extLst>
              <a:ext uri="{FF2B5EF4-FFF2-40B4-BE49-F238E27FC236}">
                <a16:creationId xmlns:a16="http://schemas.microsoft.com/office/drawing/2014/main" id="{918E33B3-F291-4BD1-AB79-6ECFEB398AD1}"/>
              </a:ext>
            </a:extLst>
          </p:cNvPr>
          <p:cNvPicPr>
            <a:picLocks noChangeAspect="1"/>
          </p:cNvPicPr>
          <p:nvPr/>
        </p:nvPicPr>
        <p:blipFill>
          <a:blip r:embed="rId4"/>
          <a:stretch>
            <a:fillRect/>
          </a:stretch>
        </p:blipFill>
        <p:spPr>
          <a:xfrm>
            <a:off x="570419" y="1522815"/>
            <a:ext cx="1646283" cy="1823780"/>
          </a:xfrm>
          <a:prstGeom prst="rect">
            <a:avLst/>
          </a:prstGeom>
        </p:spPr>
      </p:pic>
      <p:sp>
        <p:nvSpPr>
          <p:cNvPr id="10" name="TextBox 19">
            <a:extLst>
              <a:ext uri="{FF2B5EF4-FFF2-40B4-BE49-F238E27FC236}">
                <a16:creationId xmlns:a16="http://schemas.microsoft.com/office/drawing/2014/main" id="{F511A9D2-8BD9-4940-88A0-20461AC5C4D0}"/>
              </a:ext>
            </a:extLst>
          </p:cNvPr>
          <p:cNvSpPr txBox="1"/>
          <p:nvPr/>
        </p:nvSpPr>
        <p:spPr>
          <a:xfrm>
            <a:off x="6096000" y="5323666"/>
            <a:ext cx="5486401" cy="369332"/>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algn="ctr">
              <a:buNone/>
            </a:pPr>
            <a:r>
              <a:rPr lang="en-US" sz="1800" i="1" dirty="0"/>
              <a:t>5</a:t>
            </a:r>
            <a:r>
              <a:rPr lang="en-GB" sz="1800" i="1" dirty="0"/>
              <a:t>, 10, 15… 30. There is 30 pence altogether.</a:t>
            </a:r>
            <a:endParaRPr lang="en-GB" sz="1600" i="1" dirty="0"/>
          </a:p>
        </p:txBody>
      </p:sp>
      <p:sp>
        <p:nvSpPr>
          <p:cNvPr id="11" name="Content Placeholder 2">
            <a:extLst>
              <a:ext uri="{FF2B5EF4-FFF2-40B4-BE49-F238E27FC236}">
                <a16:creationId xmlns:a16="http://schemas.microsoft.com/office/drawing/2014/main" id="{4E73DB55-B3C8-41B0-8307-444FBD29FAC1}"/>
              </a:ext>
            </a:extLst>
          </p:cNvPr>
          <p:cNvSpPr txBox="1">
            <a:spLocks/>
          </p:cNvSpPr>
          <p:nvPr/>
        </p:nvSpPr>
        <p:spPr>
          <a:xfrm>
            <a:off x="6192012" y="1238030"/>
            <a:ext cx="5486401" cy="392284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GB" sz="1800" dirty="0">
                <a:latin typeface="Arial" panose="020B0604020202020204" pitchFamily="34" charset="0"/>
                <a:cs typeface="Arial" panose="020B0604020202020204" pitchFamily="34" charset="0"/>
              </a:rPr>
              <a:t>What sort of coins can you see in the purse? Can you find some of the same coins to use yourself?</a:t>
            </a:r>
          </a:p>
          <a:p>
            <a:pPr>
              <a:lnSpc>
                <a:spcPct val="120000"/>
              </a:lnSpc>
              <a:spcBef>
                <a:spcPts val="600"/>
              </a:spcBef>
              <a:spcAft>
                <a:spcPts val="600"/>
              </a:spcAft>
              <a:buClr>
                <a:srgbClr val="585858"/>
              </a:buClr>
              <a:buFont typeface="Arial" panose="020B0604020202020204" pitchFamily="34" charset="0"/>
              <a:buChar char="•"/>
            </a:pPr>
            <a:r>
              <a:rPr lang="en-GB" sz="1800" dirty="0">
                <a:latin typeface="Arial" panose="020B0604020202020204" pitchFamily="34" charset="0"/>
                <a:cs typeface="Arial" panose="020B0604020202020204" pitchFamily="34" charset="0"/>
              </a:rPr>
              <a:t>How much does the boat cost? </a:t>
            </a:r>
          </a:p>
          <a:p>
            <a:pPr>
              <a:lnSpc>
                <a:spcPct val="120000"/>
              </a:lnSpc>
              <a:spcBef>
                <a:spcPts val="600"/>
              </a:spcBef>
              <a:spcAft>
                <a:spcPts val="600"/>
              </a:spcAft>
              <a:buClr>
                <a:srgbClr val="585858"/>
              </a:buClr>
              <a:buFont typeface="Arial" panose="020B0604020202020204" pitchFamily="34" charset="0"/>
              <a:buChar char="•"/>
            </a:pPr>
            <a:r>
              <a:rPr lang="en-GB" sz="1800" dirty="0">
                <a:latin typeface="Arial" panose="020B0604020202020204" pitchFamily="34" charset="0"/>
                <a:cs typeface="Arial" panose="020B0604020202020204" pitchFamily="34" charset="0"/>
              </a:rPr>
              <a:t>Let’s see how many 5 pence coins we need to buy the boat. </a:t>
            </a:r>
          </a:p>
          <a:p>
            <a:pPr>
              <a:lnSpc>
                <a:spcPct val="120000"/>
              </a:lnSpc>
              <a:spcBef>
                <a:spcPts val="600"/>
              </a:spcBef>
              <a:spcAft>
                <a:spcPts val="600"/>
              </a:spcAft>
              <a:buClr>
                <a:srgbClr val="585858"/>
              </a:buClr>
              <a:buFont typeface="Arial" panose="020B0604020202020204" pitchFamily="34" charset="0"/>
              <a:buChar char="•"/>
            </a:pPr>
            <a:r>
              <a:rPr lang="en-GB" sz="1800" dirty="0">
                <a:latin typeface="Arial" panose="020B0604020202020204" pitchFamily="34" charset="0"/>
                <a:cs typeface="Arial" panose="020B0604020202020204" pitchFamily="34" charset="0"/>
              </a:rPr>
              <a:t>If we count in fives, what number do we need to stop at? Why?</a:t>
            </a:r>
          </a:p>
          <a:p>
            <a:pPr>
              <a:lnSpc>
                <a:spcPct val="120000"/>
              </a:lnSpc>
              <a:spcBef>
                <a:spcPts val="600"/>
              </a:spcBef>
              <a:spcAft>
                <a:spcPts val="600"/>
              </a:spcAft>
              <a:buClr>
                <a:srgbClr val="585858"/>
              </a:buClr>
              <a:buFont typeface="Arial" panose="020B0604020202020204" pitchFamily="34" charset="0"/>
              <a:buChar char="•"/>
            </a:pPr>
            <a:r>
              <a:rPr lang="en-GB" sz="1800" dirty="0">
                <a:latin typeface="Arial" panose="020B0604020202020204" pitchFamily="34" charset="0"/>
                <a:cs typeface="Arial" panose="020B0604020202020204" pitchFamily="34" charset="0"/>
              </a:rPr>
              <a:t>So how many 5 pence coins do we need?</a:t>
            </a:r>
          </a:p>
          <a:p>
            <a:pPr>
              <a:lnSpc>
                <a:spcPct val="120000"/>
              </a:lnSpc>
              <a:spcBef>
                <a:spcPts val="600"/>
              </a:spcBef>
              <a:spcAft>
                <a:spcPts val="600"/>
              </a:spcAft>
              <a:buClr>
                <a:srgbClr val="585858"/>
              </a:buClr>
              <a:buFont typeface="Arial" panose="020B0604020202020204" pitchFamily="34" charset="0"/>
              <a:buChar char="•"/>
            </a:pPr>
            <a:r>
              <a:rPr lang="en-GB" sz="1800" dirty="0">
                <a:latin typeface="Arial" panose="020B0604020202020204" pitchFamily="34" charset="0"/>
                <a:cs typeface="Arial" panose="020B0604020202020204" pitchFamily="34" charset="0"/>
              </a:rPr>
              <a:t>Can you make your own 5p shop?</a:t>
            </a:r>
            <a:endParaRPr lang="en-GB" sz="2000" kern="0" dirty="0">
              <a:solidFill>
                <a:schemeClr val="tx1"/>
              </a:solidFill>
            </a:endParaRPr>
          </a:p>
          <a:p>
            <a:pPr marL="0" indent="0">
              <a:lnSpc>
                <a:spcPct val="120000"/>
              </a:lnSpc>
              <a:spcBef>
                <a:spcPts val="600"/>
              </a:spcBef>
              <a:spcAft>
                <a:spcPts val="600"/>
              </a:spcAft>
            </a:pPr>
            <a:endParaRPr lang="en-GB" sz="2000" kern="0" dirty="0">
              <a:solidFill>
                <a:schemeClr val="tx1"/>
              </a:solidFill>
            </a:endParaRPr>
          </a:p>
        </p:txBody>
      </p:sp>
    </p:spTree>
    <p:extLst>
      <p:ext uri="{BB962C8B-B14F-4D97-AF65-F5344CB8AC3E}">
        <p14:creationId xmlns:p14="http://schemas.microsoft.com/office/powerpoint/2010/main" val="290975841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screenshot of a cell phone&#10;&#10;Description automatically generated">
            <a:extLst>
              <a:ext uri="{FF2B5EF4-FFF2-40B4-BE49-F238E27FC236}">
                <a16:creationId xmlns:a16="http://schemas.microsoft.com/office/drawing/2014/main" id="{E677E146-F285-4CDD-BBE1-08B60EA401F1}"/>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2815644" y="1250203"/>
            <a:ext cx="3228317" cy="2228066"/>
          </a:xfrm>
          <a:prstGeom prst="rect">
            <a:avLst/>
          </a:prstGeom>
        </p:spPr>
      </p:pic>
      <p:pic>
        <p:nvPicPr>
          <p:cNvPr id="8" name="Picture 7">
            <a:extLst>
              <a:ext uri="{FF2B5EF4-FFF2-40B4-BE49-F238E27FC236}">
                <a16:creationId xmlns:a16="http://schemas.microsoft.com/office/drawing/2014/main" id="{58402214-4053-413A-A4B9-B89C6A5D84A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81009" y="1580303"/>
            <a:ext cx="882000" cy="882000"/>
          </a:xfrm>
          <a:prstGeom prst="rect">
            <a:avLst/>
          </a:prstGeom>
        </p:spPr>
      </p:pic>
      <p:sp>
        <p:nvSpPr>
          <p:cNvPr id="31" name="Title 30">
            <a:extLst>
              <a:ext uri="{FF2B5EF4-FFF2-40B4-BE49-F238E27FC236}">
                <a16:creationId xmlns:a16="http://schemas.microsoft.com/office/drawing/2014/main" id="{15FA71E4-0F1C-4CFA-8CC1-A638EDB102BA}"/>
              </a:ext>
            </a:extLst>
          </p:cNvPr>
          <p:cNvSpPr>
            <a:spLocks noGrp="1"/>
          </p:cNvSpPr>
          <p:nvPr>
            <p:ph type="title"/>
          </p:nvPr>
        </p:nvSpPr>
        <p:spPr/>
        <p:txBody>
          <a:bodyPr/>
          <a:lstStyle/>
          <a:p>
            <a:r>
              <a:rPr lang="en-GB" dirty="0"/>
              <a:t>1NF-2 Count forwards and backwards in multiples of 2, 5 and 10</a:t>
            </a:r>
          </a:p>
        </p:txBody>
      </p:sp>
      <p:pic>
        <p:nvPicPr>
          <p:cNvPr id="6" name="Picture 5">
            <a:extLst>
              <a:ext uri="{FF2B5EF4-FFF2-40B4-BE49-F238E27FC236}">
                <a16:creationId xmlns:a16="http://schemas.microsoft.com/office/drawing/2014/main" id="{E486BB13-33FD-40E2-A224-FDA62C091C0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3888" y="3928949"/>
            <a:ext cx="882000" cy="882000"/>
          </a:xfrm>
          <a:prstGeom prst="rect">
            <a:avLst/>
          </a:prstGeom>
        </p:spPr>
      </p:pic>
      <p:pic>
        <p:nvPicPr>
          <p:cNvPr id="10" name="Picture 9">
            <a:extLst>
              <a:ext uri="{FF2B5EF4-FFF2-40B4-BE49-F238E27FC236}">
                <a16:creationId xmlns:a16="http://schemas.microsoft.com/office/drawing/2014/main" id="{2B4594B0-0638-4004-B41A-E36913830E7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92639" y="1594106"/>
            <a:ext cx="882000" cy="882000"/>
          </a:xfrm>
          <a:prstGeom prst="rect">
            <a:avLst/>
          </a:prstGeom>
        </p:spPr>
      </p:pic>
      <p:pic>
        <p:nvPicPr>
          <p:cNvPr id="11" name="Picture 10">
            <a:extLst>
              <a:ext uri="{FF2B5EF4-FFF2-40B4-BE49-F238E27FC236}">
                <a16:creationId xmlns:a16="http://schemas.microsoft.com/office/drawing/2014/main" id="{45E9A092-BA55-44CB-8B6E-82633ECD025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26930" y="1476875"/>
            <a:ext cx="882000" cy="882000"/>
          </a:xfrm>
          <a:prstGeom prst="rect">
            <a:avLst/>
          </a:prstGeom>
        </p:spPr>
      </p:pic>
      <p:pic>
        <p:nvPicPr>
          <p:cNvPr id="12" name="Picture 11">
            <a:extLst>
              <a:ext uri="{FF2B5EF4-FFF2-40B4-BE49-F238E27FC236}">
                <a16:creationId xmlns:a16="http://schemas.microsoft.com/office/drawing/2014/main" id="{A8F3DDD6-9F0D-4E81-88F5-1138168B7C9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43267" y="1535491"/>
            <a:ext cx="882000" cy="882000"/>
          </a:xfrm>
          <a:prstGeom prst="rect">
            <a:avLst/>
          </a:prstGeom>
        </p:spPr>
      </p:pic>
      <p:pic>
        <p:nvPicPr>
          <p:cNvPr id="13" name="Picture 12">
            <a:extLst>
              <a:ext uri="{FF2B5EF4-FFF2-40B4-BE49-F238E27FC236}">
                <a16:creationId xmlns:a16="http://schemas.microsoft.com/office/drawing/2014/main" id="{EBB36CEE-37EA-4F73-A6B1-8805CAFDFB0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67953" y="1731836"/>
            <a:ext cx="882000" cy="882000"/>
          </a:xfrm>
          <a:prstGeom prst="rect">
            <a:avLst/>
          </a:prstGeom>
        </p:spPr>
      </p:pic>
      <p:pic>
        <p:nvPicPr>
          <p:cNvPr id="14" name="Picture 13">
            <a:extLst>
              <a:ext uri="{FF2B5EF4-FFF2-40B4-BE49-F238E27FC236}">
                <a16:creationId xmlns:a16="http://schemas.microsoft.com/office/drawing/2014/main" id="{C6B026AB-7B90-4BBC-97C0-D53DEA5887C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98730" y="2171938"/>
            <a:ext cx="882000" cy="882000"/>
          </a:xfrm>
          <a:prstGeom prst="rect">
            <a:avLst/>
          </a:prstGeom>
        </p:spPr>
      </p:pic>
      <p:pic>
        <p:nvPicPr>
          <p:cNvPr id="15" name="Picture 14">
            <a:extLst>
              <a:ext uri="{FF2B5EF4-FFF2-40B4-BE49-F238E27FC236}">
                <a16:creationId xmlns:a16="http://schemas.microsoft.com/office/drawing/2014/main" id="{5751E77E-B9DF-4FB8-8D29-FA873CA6EFA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26930" y="2400007"/>
            <a:ext cx="882000" cy="882000"/>
          </a:xfrm>
          <a:prstGeom prst="rect">
            <a:avLst/>
          </a:prstGeom>
        </p:spPr>
      </p:pic>
      <p:pic>
        <p:nvPicPr>
          <p:cNvPr id="16" name="Picture 15">
            <a:extLst>
              <a:ext uri="{FF2B5EF4-FFF2-40B4-BE49-F238E27FC236}">
                <a16:creationId xmlns:a16="http://schemas.microsoft.com/office/drawing/2014/main" id="{18AE804D-3556-470C-BE63-F430C8D71AD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92230" y="2470700"/>
            <a:ext cx="882000" cy="882000"/>
          </a:xfrm>
          <a:prstGeom prst="rect">
            <a:avLst/>
          </a:prstGeom>
        </p:spPr>
      </p:pic>
      <p:pic>
        <p:nvPicPr>
          <p:cNvPr id="17" name="Picture 16">
            <a:extLst>
              <a:ext uri="{FF2B5EF4-FFF2-40B4-BE49-F238E27FC236}">
                <a16:creationId xmlns:a16="http://schemas.microsoft.com/office/drawing/2014/main" id="{37C48C4E-3666-4191-8E5C-08CD7E4DAAC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38762" y="1989113"/>
            <a:ext cx="882000" cy="882000"/>
          </a:xfrm>
          <a:prstGeom prst="rect">
            <a:avLst/>
          </a:prstGeom>
        </p:spPr>
      </p:pic>
      <p:pic>
        <p:nvPicPr>
          <p:cNvPr id="18" name="Picture 17">
            <a:extLst>
              <a:ext uri="{FF2B5EF4-FFF2-40B4-BE49-F238E27FC236}">
                <a16:creationId xmlns:a16="http://schemas.microsoft.com/office/drawing/2014/main" id="{B4EF68B9-B481-4B42-80A5-0C2125F5668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91135" y="1745639"/>
            <a:ext cx="882000" cy="882000"/>
          </a:xfrm>
          <a:prstGeom prst="rect">
            <a:avLst/>
          </a:prstGeom>
        </p:spPr>
      </p:pic>
      <p:pic>
        <p:nvPicPr>
          <p:cNvPr id="19" name="Picture 18">
            <a:extLst>
              <a:ext uri="{FF2B5EF4-FFF2-40B4-BE49-F238E27FC236}">
                <a16:creationId xmlns:a16="http://schemas.microsoft.com/office/drawing/2014/main" id="{3408D9E7-BDBA-4391-B59B-A9B8BF3BA45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68299" y="1464798"/>
            <a:ext cx="882000" cy="882000"/>
          </a:xfrm>
          <a:prstGeom prst="rect">
            <a:avLst/>
          </a:prstGeom>
        </p:spPr>
      </p:pic>
      <p:pic>
        <p:nvPicPr>
          <p:cNvPr id="20" name="Picture 19">
            <a:extLst>
              <a:ext uri="{FF2B5EF4-FFF2-40B4-BE49-F238E27FC236}">
                <a16:creationId xmlns:a16="http://schemas.microsoft.com/office/drawing/2014/main" id="{39E14DF2-ACBA-486E-B178-59EFA9BCD4E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91172" y="2301232"/>
            <a:ext cx="882000" cy="882000"/>
          </a:xfrm>
          <a:prstGeom prst="rect">
            <a:avLst/>
          </a:prstGeom>
        </p:spPr>
      </p:pic>
      <p:pic>
        <p:nvPicPr>
          <p:cNvPr id="21" name="Picture 20">
            <a:extLst>
              <a:ext uri="{FF2B5EF4-FFF2-40B4-BE49-F238E27FC236}">
                <a16:creationId xmlns:a16="http://schemas.microsoft.com/office/drawing/2014/main" id="{79D3F454-B8CA-4D7C-BC83-5E695971E30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86314" y="2524528"/>
            <a:ext cx="882000" cy="882000"/>
          </a:xfrm>
          <a:prstGeom prst="rect">
            <a:avLst/>
          </a:prstGeom>
        </p:spPr>
      </p:pic>
      <p:pic>
        <p:nvPicPr>
          <p:cNvPr id="22" name="Picture 21">
            <a:extLst>
              <a:ext uri="{FF2B5EF4-FFF2-40B4-BE49-F238E27FC236}">
                <a16:creationId xmlns:a16="http://schemas.microsoft.com/office/drawing/2014/main" id="{90AB3C56-6557-48BA-B277-578CF72F3EE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47485" y="2208009"/>
            <a:ext cx="882000" cy="882000"/>
          </a:xfrm>
          <a:prstGeom prst="rect">
            <a:avLst/>
          </a:prstGeom>
        </p:spPr>
      </p:pic>
      <p:pic>
        <p:nvPicPr>
          <p:cNvPr id="26" name="Picture 25">
            <a:extLst>
              <a:ext uri="{FF2B5EF4-FFF2-40B4-BE49-F238E27FC236}">
                <a16:creationId xmlns:a16="http://schemas.microsoft.com/office/drawing/2014/main" id="{CEAD2166-568F-4D71-8901-9F578D84AF2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04040" y="3928949"/>
            <a:ext cx="882000" cy="882000"/>
          </a:xfrm>
          <a:prstGeom prst="rect">
            <a:avLst/>
          </a:prstGeom>
        </p:spPr>
      </p:pic>
      <p:pic>
        <p:nvPicPr>
          <p:cNvPr id="27" name="Picture 26">
            <a:extLst>
              <a:ext uri="{FF2B5EF4-FFF2-40B4-BE49-F238E27FC236}">
                <a16:creationId xmlns:a16="http://schemas.microsoft.com/office/drawing/2014/main" id="{669FC2E1-C68D-42DC-958C-62A1B7E19A5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84192" y="3928949"/>
            <a:ext cx="882000" cy="882000"/>
          </a:xfrm>
          <a:prstGeom prst="rect">
            <a:avLst/>
          </a:prstGeom>
        </p:spPr>
      </p:pic>
      <p:pic>
        <p:nvPicPr>
          <p:cNvPr id="28" name="Picture 27">
            <a:extLst>
              <a:ext uri="{FF2B5EF4-FFF2-40B4-BE49-F238E27FC236}">
                <a16:creationId xmlns:a16="http://schemas.microsoft.com/office/drawing/2014/main" id="{5542FFE2-F99B-44FC-9527-CE4D1E44652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67953" y="3928949"/>
            <a:ext cx="882000" cy="882000"/>
          </a:xfrm>
          <a:prstGeom prst="rect">
            <a:avLst/>
          </a:prstGeom>
        </p:spPr>
      </p:pic>
      <p:pic>
        <p:nvPicPr>
          <p:cNvPr id="29" name="Picture 28">
            <a:extLst>
              <a:ext uri="{FF2B5EF4-FFF2-40B4-BE49-F238E27FC236}">
                <a16:creationId xmlns:a16="http://schemas.microsoft.com/office/drawing/2014/main" id="{76E3E27B-D18A-4A42-AD5A-1309D57EC61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51714" y="3928949"/>
            <a:ext cx="882000" cy="882000"/>
          </a:xfrm>
          <a:prstGeom prst="rect">
            <a:avLst/>
          </a:prstGeom>
        </p:spPr>
      </p:pic>
      <p:pic>
        <p:nvPicPr>
          <p:cNvPr id="7" name="Picture 6">
            <a:extLst>
              <a:ext uri="{FF2B5EF4-FFF2-40B4-BE49-F238E27FC236}">
                <a16:creationId xmlns:a16="http://schemas.microsoft.com/office/drawing/2014/main" id="{50AB3A88-7BA2-4053-A37E-3E9BD7F1F37E}"/>
              </a:ext>
            </a:extLst>
          </p:cNvPr>
          <p:cNvPicPr>
            <a:picLocks noChangeAspect="1"/>
          </p:cNvPicPr>
          <p:nvPr/>
        </p:nvPicPr>
        <p:blipFill>
          <a:blip r:embed="rId4"/>
          <a:stretch>
            <a:fillRect/>
          </a:stretch>
        </p:blipFill>
        <p:spPr>
          <a:xfrm>
            <a:off x="570886" y="1504626"/>
            <a:ext cx="1624876" cy="1848074"/>
          </a:xfrm>
          <a:prstGeom prst="rect">
            <a:avLst/>
          </a:prstGeom>
        </p:spPr>
      </p:pic>
      <p:sp>
        <p:nvSpPr>
          <p:cNvPr id="33" name="TextBox 19">
            <a:extLst>
              <a:ext uri="{FF2B5EF4-FFF2-40B4-BE49-F238E27FC236}">
                <a16:creationId xmlns:a16="http://schemas.microsoft.com/office/drawing/2014/main" id="{70331694-A8F2-4472-9AE8-64947127972C}"/>
              </a:ext>
            </a:extLst>
          </p:cNvPr>
          <p:cNvSpPr txBox="1"/>
          <p:nvPr/>
        </p:nvSpPr>
        <p:spPr>
          <a:xfrm>
            <a:off x="6096000" y="5250640"/>
            <a:ext cx="5486401" cy="369332"/>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algn="ctr">
              <a:buNone/>
            </a:pPr>
            <a:r>
              <a:rPr lang="en-US" sz="1800" i="1" dirty="0"/>
              <a:t>1</a:t>
            </a:r>
            <a:r>
              <a:rPr lang="en-GB" sz="1800" i="1" dirty="0"/>
              <a:t>0, 20, 30, 40, 50. There is 50 pence altogether.</a:t>
            </a:r>
          </a:p>
        </p:txBody>
      </p:sp>
      <p:sp>
        <p:nvSpPr>
          <p:cNvPr id="35" name="Content Placeholder 2">
            <a:extLst>
              <a:ext uri="{FF2B5EF4-FFF2-40B4-BE49-F238E27FC236}">
                <a16:creationId xmlns:a16="http://schemas.microsoft.com/office/drawing/2014/main" id="{F427FBC5-CE33-446E-9CBD-D7C229BCE605}"/>
              </a:ext>
            </a:extLst>
          </p:cNvPr>
          <p:cNvSpPr txBox="1">
            <a:spLocks/>
          </p:cNvSpPr>
          <p:nvPr/>
        </p:nvSpPr>
        <p:spPr>
          <a:xfrm>
            <a:off x="6192012" y="1238028"/>
            <a:ext cx="5486401" cy="3934047"/>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GB" sz="1800" dirty="0">
                <a:latin typeface="Arial" panose="020B0604020202020204" pitchFamily="34" charset="0"/>
                <a:cs typeface="Arial" panose="020B0604020202020204" pitchFamily="34" charset="0"/>
              </a:rPr>
              <a:t>What sort of coins can you see in the purse? Can you find some of the same coins to use yourself?</a:t>
            </a:r>
          </a:p>
          <a:p>
            <a:pPr>
              <a:lnSpc>
                <a:spcPct val="120000"/>
              </a:lnSpc>
              <a:spcBef>
                <a:spcPts val="600"/>
              </a:spcBef>
              <a:spcAft>
                <a:spcPts val="600"/>
              </a:spcAft>
              <a:buClr>
                <a:srgbClr val="585858"/>
              </a:buClr>
              <a:buFont typeface="Arial" panose="020B0604020202020204" pitchFamily="34" charset="0"/>
              <a:buChar char="•"/>
            </a:pPr>
            <a:r>
              <a:rPr lang="en-GB" sz="1800" dirty="0">
                <a:latin typeface="Arial" panose="020B0604020202020204" pitchFamily="34" charset="0"/>
                <a:cs typeface="Arial" panose="020B0604020202020204" pitchFamily="34" charset="0"/>
              </a:rPr>
              <a:t>How much does the bear cost? </a:t>
            </a:r>
          </a:p>
          <a:p>
            <a:pPr>
              <a:lnSpc>
                <a:spcPct val="120000"/>
              </a:lnSpc>
              <a:spcBef>
                <a:spcPts val="600"/>
              </a:spcBef>
              <a:spcAft>
                <a:spcPts val="600"/>
              </a:spcAft>
              <a:buClr>
                <a:srgbClr val="585858"/>
              </a:buClr>
              <a:buFont typeface="Arial" panose="020B0604020202020204" pitchFamily="34" charset="0"/>
              <a:buChar char="•"/>
            </a:pPr>
            <a:r>
              <a:rPr lang="en-GB" sz="1800" dirty="0">
                <a:latin typeface="Arial" panose="020B0604020202020204" pitchFamily="34" charset="0"/>
                <a:cs typeface="Arial" panose="020B0604020202020204" pitchFamily="34" charset="0"/>
              </a:rPr>
              <a:t>Let’s see how many 10 pence coins we need to buy the bear. </a:t>
            </a:r>
          </a:p>
          <a:p>
            <a:pPr>
              <a:lnSpc>
                <a:spcPct val="120000"/>
              </a:lnSpc>
              <a:spcBef>
                <a:spcPts val="600"/>
              </a:spcBef>
              <a:spcAft>
                <a:spcPts val="600"/>
              </a:spcAft>
              <a:buClr>
                <a:srgbClr val="585858"/>
              </a:buClr>
              <a:buFont typeface="Arial" panose="020B0604020202020204" pitchFamily="34" charset="0"/>
              <a:buChar char="•"/>
            </a:pPr>
            <a:r>
              <a:rPr lang="en-GB" sz="1800" dirty="0">
                <a:latin typeface="Arial" panose="020B0604020202020204" pitchFamily="34" charset="0"/>
                <a:cs typeface="Arial" panose="020B0604020202020204" pitchFamily="34" charset="0"/>
              </a:rPr>
              <a:t>If we count in tens, what number do we need to stop at? Why?</a:t>
            </a:r>
          </a:p>
          <a:p>
            <a:pPr>
              <a:lnSpc>
                <a:spcPct val="120000"/>
              </a:lnSpc>
              <a:spcBef>
                <a:spcPts val="600"/>
              </a:spcBef>
              <a:spcAft>
                <a:spcPts val="600"/>
              </a:spcAft>
              <a:buClr>
                <a:srgbClr val="585858"/>
              </a:buClr>
              <a:buFont typeface="Arial" panose="020B0604020202020204" pitchFamily="34" charset="0"/>
              <a:buChar char="•"/>
            </a:pPr>
            <a:r>
              <a:rPr lang="en-GB" sz="1800" dirty="0">
                <a:latin typeface="Arial" panose="020B0604020202020204" pitchFamily="34" charset="0"/>
                <a:cs typeface="Arial" panose="020B0604020202020204" pitchFamily="34" charset="0"/>
              </a:rPr>
              <a:t>So how many 10 pence coins do we need?</a:t>
            </a:r>
          </a:p>
          <a:p>
            <a:pPr>
              <a:lnSpc>
                <a:spcPct val="120000"/>
              </a:lnSpc>
              <a:spcBef>
                <a:spcPts val="600"/>
              </a:spcBef>
              <a:spcAft>
                <a:spcPts val="600"/>
              </a:spcAft>
              <a:buClr>
                <a:srgbClr val="585858"/>
              </a:buClr>
              <a:buFont typeface="Arial" panose="020B0604020202020204" pitchFamily="34" charset="0"/>
              <a:buChar char="•"/>
            </a:pPr>
            <a:r>
              <a:rPr lang="en-GB" sz="1800" dirty="0">
                <a:latin typeface="Arial" panose="020B0604020202020204" pitchFamily="34" charset="0"/>
                <a:cs typeface="Arial" panose="020B0604020202020204" pitchFamily="34" charset="0"/>
              </a:rPr>
              <a:t>Can you make your own 10p shop?</a:t>
            </a: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p:txBody>
      </p:sp>
    </p:spTree>
    <p:extLst>
      <p:ext uri="{BB962C8B-B14F-4D97-AF65-F5344CB8AC3E}">
        <p14:creationId xmlns:p14="http://schemas.microsoft.com/office/powerpoint/2010/main" val="178204777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44373E2-60E8-408B-97B2-68C5DF3BB420}"/>
              </a:ext>
            </a:extLst>
          </p:cNvPr>
          <p:cNvSpPr>
            <a:spLocks noGrp="1"/>
          </p:cNvSpPr>
          <p:nvPr>
            <p:ph type="title"/>
          </p:nvPr>
        </p:nvSpPr>
        <p:spPr/>
        <p:txBody>
          <a:bodyPr/>
          <a:lstStyle/>
          <a:p>
            <a:r>
              <a:rPr lang="en-GB" dirty="0"/>
              <a:t>1NF-2 Count forwards and backwards in multiples of 2, 5 and 10</a:t>
            </a:r>
          </a:p>
        </p:txBody>
      </p:sp>
      <p:pic>
        <p:nvPicPr>
          <p:cNvPr id="25" name="Picture 24" descr="A picture containing slot machine, object, queen&#10;&#10;Description automatically generated">
            <a:extLst>
              <a:ext uri="{FF2B5EF4-FFF2-40B4-BE49-F238E27FC236}">
                <a16:creationId xmlns:a16="http://schemas.microsoft.com/office/drawing/2014/main" id="{2EB0D492-EAB3-4034-AC60-02853FE096B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6270" y="1557338"/>
            <a:ext cx="4944666" cy="3666290"/>
          </a:xfrm>
          <a:prstGeom prst="rect">
            <a:avLst/>
          </a:prstGeom>
        </p:spPr>
      </p:pic>
      <p:sp>
        <p:nvSpPr>
          <p:cNvPr id="6" name="Content Placeholder 2">
            <a:extLst>
              <a:ext uri="{FF2B5EF4-FFF2-40B4-BE49-F238E27FC236}">
                <a16:creationId xmlns:a16="http://schemas.microsoft.com/office/drawing/2014/main" id="{69B30B49-8D05-49E8-9A2B-5F7CF5BF211E}"/>
              </a:ext>
            </a:extLst>
          </p:cNvPr>
          <p:cNvSpPr txBox="1">
            <a:spLocks/>
          </p:cNvSpPr>
          <p:nvPr/>
        </p:nvSpPr>
        <p:spPr>
          <a:xfrm>
            <a:off x="6192012" y="1294593"/>
            <a:ext cx="5591493"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Read the prices in my shop! Did you say these numbers when you counted in multiples of 2, 5 or 10?</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Collect some 2 pence, 5 pence and 10 pence coins. </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Use all of the same sort of coin to buy the ball. Which coins could you use? </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How can you pay for each of the other items?</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Now you can make your own 2p, 5p and 10p shop and pay for your items using your coins.</a:t>
            </a:r>
          </a:p>
          <a:p>
            <a:pPr>
              <a:lnSpc>
                <a:spcPct val="120000"/>
              </a:lnSpc>
              <a:spcBef>
                <a:spcPts val="600"/>
              </a:spcBef>
              <a:spcAft>
                <a:spcPts val="600"/>
              </a:spcAft>
              <a:buClr>
                <a:srgbClr val="585858"/>
              </a:buClr>
              <a:buFont typeface="Arial" panose="020B0604020202020204" pitchFamily="34" charset="0"/>
              <a:buChar char="•"/>
            </a:pPr>
            <a:endParaRPr lang="en-GB" sz="2000" dirty="0"/>
          </a:p>
          <a:p>
            <a:pPr>
              <a:lnSpc>
                <a:spcPct val="120000"/>
              </a:lnSpc>
              <a:spcBef>
                <a:spcPts val="600"/>
              </a:spcBef>
              <a:spcAft>
                <a:spcPts val="600"/>
              </a:spcAft>
              <a:buFont typeface="Arial" panose="020B0604020202020204" pitchFamily="34" charset="0"/>
              <a:buChar char="•"/>
            </a:pPr>
            <a:endParaRPr lang="en-GB" sz="2000" dirty="0"/>
          </a:p>
          <a:p>
            <a:pPr marL="0" indent="0">
              <a:lnSpc>
                <a:spcPct val="120000"/>
              </a:lnSpc>
              <a:spcBef>
                <a:spcPts val="600"/>
              </a:spcBef>
              <a:spcAft>
                <a:spcPts val="600"/>
              </a:spcAft>
              <a:buNone/>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p:txBody>
      </p:sp>
    </p:spTree>
    <p:extLst>
      <p:ext uri="{BB962C8B-B14F-4D97-AF65-F5344CB8AC3E}">
        <p14:creationId xmlns:p14="http://schemas.microsoft.com/office/powerpoint/2010/main" val="346737373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5B53DCB-B85A-4606-BDC1-73CE7EC4340F}"/>
              </a:ext>
            </a:extLst>
          </p:cNvPr>
          <p:cNvSpPr>
            <a:spLocks noGrp="1"/>
          </p:cNvSpPr>
          <p:nvPr>
            <p:ph type="title"/>
          </p:nvPr>
        </p:nvSpPr>
        <p:spPr/>
        <p:txBody>
          <a:bodyPr/>
          <a:lstStyle/>
          <a:p>
            <a:r>
              <a:rPr lang="en-GB" dirty="0"/>
              <a:t>1NF-2 Count forwards and backwards in multiples of 2, 5 and 10</a:t>
            </a:r>
          </a:p>
        </p:txBody>
      </p:sp>
      <p:pic>
        <p:nvPicPr>
          <p:cNvPr id="11" name="Picture 10">
            <a:extLst>
              <a:ext uri="{FF2B5EF4-FFF2-40B4-BE49-F238E27FC236}">
                <a16:creationId xmlns:a16="http://schemas.microsoft.com/office/drawing/2014/main" id="{F1BE6E87-2AB6-43EB-B7F9-3D1D6D1DA18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3431704" y="2180415"/>
            <a:ext cx="504056" cy="800984"/>
          </a:xfrm>
          <a:prstGeom prst="rect">
            <a:avLst/>
          </a:prstGeom>
        </p:spPr>
      </p:pic>
      <p:pic>
        <p:nvPicPr>
          <p:cNvPr id="12" name="Picture 11">
            <a:extLst>
              <a:ext uri="{FF2B5EF4-FFF2-40B4-BE49-F238E27FC236}">
                <a16:creationId xmlns:a16="http://schemas.microsoft.com/office/drawing/2014/main" id="{A418D960-4CCE-4547-82B4-6A6E48AC6DAF}"/>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4511824" y="2180415"/>
            <a:ext cx="648072" cy="1089016"/>
          </a:xfrm>
          <a:prstGeom prst="rect">
            <a:avLst/>
          </a:prstGeom>
        </p:spPr>
      </p:pic>
      <p:pic>
        <p:nvPicPr>
          <p:cNvPr id="13" name="Picture 12">
            <a:extLst>
              <a:ext uri="{FF2B5EF4-FFF2-40B4-BE49-F238E27FC236}">
                <a16:creationId xmlns:a16="http://schemas.microsoft.com/office/drawing/2014/main" id="{0B1A8419-BC6C-4C53-A43E-93D4F6B3A72A}"/>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5591944" y="2180415"/>
            <a:ext cx="720080" cy="1377048"/>
          </a:xfrm>
          <a:prstGeom prst="rect">
            <a:avLst/>
          </a:prstGeom>
        </p:spPr>
      </p:pic>
      <p:pic>
        <p:nvPicPr>
          <p:cNvPr id="14" name="Picture 13">
            <a:extLst>
              <a:ext uri="{FF2B5EF4-FFF2-40B4-BE49-F238E27FC236}">
                <a16:creationId xmlns:a16="http://schemas.microsoft.com/office/drawing/2014/main" id="{D0DD770D-A78D-4587-B2AE-D2DB43FFC768}"/>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6744072" y="2180415"/>
            <a:ext cx="792088" cy="1665080"/>
          </a:xfrm>
          <a:prstGeom prst="rect">
            <a:avLst/>
          </a:prstGeom>
        </p:spPr>
      </p:pic>
      <p:pic>
        <p:nvPicPr>
          <p:cNvPr id="15" name="Picture 14">
            <a:extLst>
              <a:ext uri="{FF2B5EF4-FFF2-40B4-BE49-F238E27FC236}">
                <a16:creationId xmlns:a16="http://schemas.microsoft.com/office/drawing/2014/main" id="{4DBB4F8C-9A3F-4568-9745-FBBA5FE43A5A}"/>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b="-2560"/>
          <a:stretch/>
        </p:blipFill>
        <p:spPr>
          <a:xfrm>
            <a:off x="7968208" y="2261319"/>
            <a:ext cx="720080" cy="1773096"/>
          </a:xfrm>
          <a:prstGeom prst="rect">
            <a:avLst/>
          </a:prstGeom>
        </p:spPr>
      </p:pic>
      <p:pic>
        <p:nvPicPr>
          <p:cNvPr id="18" name="Picture 17">
            <a:extLst>
              <a:ext uri="{FF2B5EF4-FFF2-40B4-BE49-F238E27FC236}">
                <a16:creationId xmlns:a16="http://schemas.microsoft.com/office/drawing/2014/main" id="{33406511-1D57-406D-A6E1-C2AC36E654AA}"/>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3028456" y="1948839"/>
            <a:ext cx="6135088" cy="240473"/>
          </a:xfrm>
          <a:prstGeom prst="rect">
            <a:avLst/>
          </a:prstGeom>
        </p:spPr>
      </p:pic>
      <p:sp>
        <p:nvSpPr>
          <p:cNvPr id="2" name="Content Placeholder 2">
            <a:extLst>
              <a:ext uri="{FF2B5EF4-FFF2-40B4-BE49-F238E27FC236}">
                <a16:creationId xmlns:a16="http://schemas.microsoft.com/office/drawing/2014/main" id="{7A0F003D-B115-44F4-A487-87650E28A62B}"/>
              </a:ext>
            </a:extLst>
          </p:cNvPr>
          <p:cNvSpPr txBox="1">
            <a:spLocks/>
          </p:cNvSpPr>
          <p:nvPr/>
        </p:nvSpPr>
        <p:spPr>
          <a:xfrm>
            <a:off x="442127" y="4160248"/>
            <a:ext cx="8130373" cy="1330321"/>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What numbers can you see on the number line? What do you notice about their shapes?</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Can you remember what these sorts of numbers are called? </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Practise saying the </a:t>
            </a:r>
            <a:r>
              <a:rPr lang="en-GB" sz="2000" i="1" dirty="0">
                <a:latin typeface="Arial" panose="020B0604020202020204" pitchFamily="34" charset="0"/>
                <a:cs typeface="Arial" panose="020B0604020202020204" pitchFamily="34" charset="0"/>
              </a:rPr>
              <a:t>odd</a:t>
            </a:r>
            <a:r>
              <a:rPr lang="en-GB" sz="2000" dirty="0">
                <a:latin typeface="Arial" panose="020B0604020202020204" pitchFamily="34" charset="0"/>
                <a:cs typeface="Arial" panose="020B0604020202020204" pitchFamily="34" charset="0"/>
              </a:rPr>
              <a:t> numbers forwards and backwards.</a:t>
            </a:r>
          </a:p>
          <a:p>
            <a:pPr>
              <a:lnSpc>
                <a:spcPct val="120000"/>
              </a:lnSpc>
              <a:spcBef>
                <a:spcPts val="600"/>
              </a:spcBef>
              <a:spcAft>
                <a:spcPts val="600"/>
              </a:spcAft>
              <a:buFont typeface="Arial" panose="020B0604020202020204" pitchFamily="34" charset="0"/>
              <a:buChar char="•"/>
            </a:pPr>
            <a:endParaRPr lang="en-GB" sz="2000" dirty="0"/>
          </a:p>
          <a:p>
            <a:pPr marL="0" indent="0">
              <a:lnSpc>
                <a:spcPct val="120000"/>
              </a:lnSpc>
              <a:spcBef>
                <a:spcPts val="600"/>
              </a:spcBef>
              <a:spcAft>
                <a:spcPts val="600"/>
              </a:spcAft>
              <a:buNone/>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p:txBody>
      </p:sp>
    </p:spTree>
    <p:extLst>
      <p:ext uri="{BB962C8B-B14F-4D97-AF65-F5344CB8AC3E}">
        <p14:creationId xmlns:p14="http://schemas.microsoft.com/office/powerpoint/2010/main" val="34990182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500"/>
                                        <p:tgtEl>
                                          <p:spTgt spid="13"/>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500"/>
                                        <p:tgtEl>
                                          <p:spTgt spid="14"/>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1FCDE7-2D7E-4028-828A-A24D2A38B73F}"/>
              </a:ext>
            </a:extLst>
          </p:cNvPr>
          <p:cNvSpPr>
            <a:spLocks noGrp="1"/>
          </p:cNvSpPr>
          <p:nvPr>
            <p:ph type="title"/>
          </p:nvPr>
        </p:nvSpPr>
        <p:spPr/>
        <p:txBody>
          <a:bodyPr/>
          <a:lstStyle/>
          <a:p>
            <a:r>
              <a:rPr lang="en-GB" dirty="0"/>
              <a:t>1NF-2 Count forwards and backwards in multiples of 2, 5 and 10</a:t>
            </a:r>
          </a:p>
        </p:txBody>
      </p:sp>
      <p:sp>
        <p:nvSpPr>
          <p:cNvPr id="52" name="TextBox 51">
            <a:extLst>
              <a:ext uri="{FF2B5EF4-FFF2-40B4-BE49-F238E27FC236}">
                <a16:creationId xmlns:a16="http://schemas.microsoft.com/office/drawing/2014/main" id="{352C81BA-3415-45DB-BC4A-BDC3C701E63A}"/>
              </a:ext>
            </a:extLst>
          </p:cNvPr>
          <p:cNvSpPr txBox="1"/>
          <p:nvPr/>
        </p:nvSpPr>
        <p:spPr>
          <a:xfrm>
            <a:off x="4240251" y="2458140"/>
            <a:ext cx="773405" cy="338554"/>
          </a:xfrm>
          <a:prstGeom prst="rect">
            <a:avLst/>
          </a:prstGeom>
          <a:noFill/>
        </p:spPr>
        <p:txBody>
          <a:bodyPr wrap="square" rtlCol="0">
            <a:spAutoFit/>
          </a:bodyPr>
          <a:lstStyle/>
          <a:p>
            <a:pPr algn="ctr">
              <a:buNone/>
            </a:pPr>
            <a:r>
              <a:rPr lang="en-GB" sz="1600" dirty="0">
                <a:solidFill>
                  <a:schemeClr val="bg1">
                    <a:lumMod val="65000"/>
                  </a:schemeClr>
                </a:solidFill>
              </a:rPr>
              <a:t>6</a:t>
            </a:r>
          </a:p>
        </p:txBody>
      </p:sp>
      <p:sp>
        <p:nvSpPr>
          <p:cNvPr id="53" name="TextBox 52">
            <a:extLst>
              <a:ext uri="{FF2B5EF4-FFF2-40B4-BE49-F238E27FC236}">
                <a16:creationId xmlns:a16="http://schemas.microsoft.com/office/drawing/2014/main" id="{4BEF9B24-A442-46CA-ABD9-B2DEC25038D3}"/>
              </a:ext>
            </a:extLst>
          </p:cNvPr>
          <p:cNvSpPr txBox="1"/>
          <p:nvPr/>
        </p:nvSpPr>
        <p:spPr>
          <a:xfrm>
            <a:off x="9204702" y="2458140"/>
            <a:ext cx="1209028" cy="338554"/>
          </a:xfrm>
          <a:prstGeom prst="rect">
            <a:avLst/>
          </a:prstGeom>
          <a:noFill/>
        </p:spPr>
        <p:txBody>
          <a:bodyPr wrap="square" rtlCol="0">
            <a:spAutoFit/>
          </a:bodyPr>
          <a:lstStyle/>
          <a:p>
            <a:pPr algn="ctr">
              <a:buNone/>
            </a:pPr>
            <a:r>
              <a:rPr lang="en-GB" sz="1600" dirty="0">
                <a:solidFill>
                  <a:schemeClr val="bg1">
                    <a:lumMod val="65000"/>
                  </a:schemeClr>
                </a:solidFill>
              </a:rPr>
              <a:t>20</a:t>
            </a:r>
          </a:p>
        </p:txBody>
      </p:sp>
      <p:sp>
        <p:nvSpPr>
          <p:cNvPr id="54" name="TextBox 53">
            <a:extLst>
              <a:ext uri="{FF2B5EF4-FFF2-40B4-BE49-F238E27FC236}">
                <a16:creationId xmlns:a16="http://schemas.microsoft.com/office/drawing/2014/main" id="{E91E64EB-6AF4-449E-81F3-E833993E97AE}"/>
              </a:ext>
            </a:extLst>
          </p:cNvPr>
          <p:cNvSpPr txBox="1"/>
          <p:nvPr/>
        </p:nvSpPr>
        <p:spPr>
          <a:xfrm>
            <a:off x="2171701" y="2458140"/>
            <a:ext cx="475631" cy="338554"/>
          </a:xfrm>
          <a:prstGeom prst="rect">
            <a:avLst/>
          </a:prstGeom>
          <a:noFill/>
        </p:spPr>
        <p:txBody>
          <a:bodyPr wrap="square" rtlCol="0">
            <a:spAutoFit/>
          </a:bodyPr>
          <a:lstStyle/>
          <a:p>
            <a:pPr algn="ctr">
              <a:buNone/>
            </a:pPr>
            <a:r>
              <a:rPr lang="en-GB" sz="1600" dirty="0">
                <a:solidFill>
                  <a:schemeClr val="bg1">
                    <a:lumMod val="65000"/>
                  </a:schemeClr>
                </a:solidFill>
              </a:rPr>
              <a:t>0</a:t>
            </a:r>
          </a:p>
        </p:txBody>
      </p:sp>
      <p:sp>
        <p:nvSpPr>
          <p:cNvPr id="55" name="TextBox 54">
            <a:extLst>
              <a:ext uri="{FF2B5EF4-FFF2-40B4-BE49-F238E27FC236}">
                <a16:creationId xmlns:a16="http://schemas.microsoft.com/office/drawing/2014/main" id="{FDDDFFF7-2554-4B49-B47A-5A3A64AA1FF9}"/>
              </a:ext>
            </a:extLst>
          </p:cNvPr>
          <p:cNvSpPr txBox="1"/>
          <p:nvPr/>
        </p:nvSpPr>
        <p:spPr>
          <a:xfrm>
            <a:off x="2770447" y="2458140"/>
            <a:ext cx="773405" cy="338554"/>
          </a:xfrm>
          <a:prstGeom prst="rect">
            <a:avLst/>
          </a:prstGeom>
          <a:noFill/>
        </p:spPr>
        <p:txBody>
          <a:bodyPr wrap="square" rtlCol="0">
            <a:spAutoFit/>
          </a:bodyPr>
          <a:lstStyle/>
          <a:p>
            <a:pPr algn="ctr">
              <a:buNone/>
            </a:pPr>
            <a:r>
              <a:rPr lang="en-GB" sz="1600" dirty="0">
                <a:solidFill>
                  <a:schemeClr val="bg1">
                    <a:lumMod val="65000"/>
                  </a:schemeClr>
                </a:solidFill>
              </a:rPr>
              <a:t>2</a:t>
            </a:r>
          </a:p>
        </p:txBody>
      </p:sp>
      <p:sp>
        <p:nvSpPr>
          <p:cNvPr id="56" name="TextBox 55">
            <a:extLst>
              <a:ext uri="{FF2B5EF4-FFF2-40B4-BE49-F238E27FC236}">
                <a16:creationId xmlns:a16="http://schemas.microsoft.com/office/drawing/2014/main" id="{49C5669B-1277-4802-852F-541352CF69C1}"/>
              </a:ext>
            </a:extLst>
          </p:cNvPr>
          <p:cNvSpPr txBox="1"/>
          <p:nvPr/>
        </p:nvSpPr>
        <p:spPr>
          <a:xfrm>
            <a:off x="3509648" y="2458140"/>
            <a:ext cx="773405" cy="338554"/>
          </a:xfrm>
          <a:prstGeom prst="rect">
            <a:avLst/>
          </a:prstGeom>
          <a:noFill/>
        </p:spPr>
        <p:txBody>
          <a:bodyPr wrap="square" rtlCol="0">
            <a:spAutoFit/>
          </a:bodyPr>
          <a:lstStyle/>
          <a:p>
            <a:pPr algn="ctr">
              <a:buNone/>
            </a:pPr>
            <a:r>
              <a:rPr lang="en-GB" sz="1600" dirty="0">
                <a:solidFill>
                  <a:schemeClr val="bg1">
                    <a:lumMod val="65000"/>
                  </a:schemeClr>
                </a:solidFill>
              </a:rPr>
              <a:t>4</a:t>
            </a:r>
          </a:p>
        </p:txBody>
      </p:sp>
      <p:sp>
        <p:nvSpPr>
          <p:cNvPr id="57" name="TextBox 56">
            <a:extLst>
              <a:ext uri="{FF2B5EF4-FFF2-40B4-BE49-F238E27FC236}">
                <a16:creationId xmlns:a16="http://schemas.microsoft.com/office/drawing/2014/main" id="{AED125D8-E939-4A47-82FA-7E3A78FCFF40}"/>
              </a:ext>
            </a:extLst>
          </p:cNvPr>
          <p:cNvSpPr txBox="1"/>
          <p:nvPr/>
        </p:nvSpPr>
        <p:spPr>
          <a:xfrm>
            <a:off x="4982694" y="2458140"/>
            <a:ext cx="773405" cy="338554"/>
          </a:xfrm>
          <a:prstGeom prst="rect">
            <a:avLst/>
          </a:prstGeom>
          <a:noFill/>
        </p:spPr>
        <p:txBody>
          <a:bodyPr wrap="square" rtlCol="0">
            <a:spAutoFit/>
          </a:bodyPr>
          <a:lstStyle/>
          <a:p>
            <a:pPr algn="ctr">
              <a:buNone/>
            </a:pPr>
            <a:r>
              <a:rPr lang="en-GB" sz="1600" dirty="0">
                <a:solidFill>
                  <a:schemeClr val="bg1">
                    <a:lumMod val="65000"/>
                  </a:schemeClr>
                </a:solidFill>
              </a:rPr>
              <a:t>8</a:t>
            </a:r>
          </a:p>
        </p:txBody>
      </p:sp>
      <p:sp>
        <p:nvSpPr>
          <p:cNvPr id="58" name="TextBox 57">
            <a:extLst>
              <a:ext uri="{FF2B5EF4-FFF2-40B4-BE49-F238E27FC236}">
                <a16:creationId xmlns:a16="http://schemas.microsoft.com/office/drawing/2014/main" id="{6EB311E8-7890-4A7B-ACEC-4E412E6E130E}"/>
              </a:ext>
            </a:extLst>
          </p:cNvPr>
          <p:cNvSpPr txBox="1"/>
          <p:nvPr/>
        </p:nvSpPr>
        <p:spPr>
          <a:xfrm>
            <a:off x="5716052" y="2458140"/>
            <a:ext cx="773405" cy="338554"/>
          </a:xfrm>
          <a:prstGeom prst="rect">
            <a:avLst/>
          </a:prstGeom>
          <a:noFill/>
        </p:spPr>
        <p:txBody>
          <a:bodyPr wrap="square" rtlCol="0">
            <a:spAutoFit/>
          </a:bodyPr>
          <a:lstStyle/>
          <a:p>
            <a:pPr algn="ctr">
              <a:buNone/>
            </a:pPr>
            <a:r>
              <a:rPr lang="en-GB" sz="1600" dirty="0">
                <a:solidFill>
                  <a:schemeClr val="bg1">
                    <a:lumMod val="65000"/>
                  </a:schemeClr>
                </a:solidFill>
              </a:rPr>
              <a:t>10</a:t>
            </a:r>
          </a:p>
        </p:txBody>
      </p:sp>
      <p:sp>
        <p:nvSpPr>
          <p:cNvPr id="59" name="TextBox 58">
            <a:extLst>
              <a:ext uri="{FF2B5EF4-FFF2-40B4-BE49-F238E27FC236}">
                <a16:creationId xmlns:a16="http://schemas.microsoft.com/office/drawing/2014/main" id="{A48A32E8-6BB7-4F55-9589-C4105EF5A7AC}"/>
              </a:ext>
            </a:extLst>
          </p:cNvPr>
          <p:cNvSpPr txBox="1"/>
          <p:nvPr/>
        </p:nvSpPr>
        <p:spPr>
          <a:xfrm>
            <a:off x="6464385" y="2458140"/>
            <a:ext cx="773405" cy="338554"/>
          </a:xfrm>
          <a:prstGeom prst="rect">
            <a:avLst/>
          </a:prstGeom>
          <a:noFill/>
        </p:spPr>
        <p:txBody>
          <a:bodyPr wrap="square" rtlCol="0">
            <a:spAutoFit/>
          </a:bodyPr>
          <a:lstStyle/>
          <a:p>
            <a:pPr algn="ctr">
              <a:buNone/>
            </a:pPr>
            <a:r>
              <a:rPr lang="en-GB" sz="1600" dirty="0">
                <a:solidFill>
                  <a:schemeClr val="bg1">
                    <a:lumMod val="65000"/>
                  </a:schemeClr>
                </a:solidFill>
              </a:rPr>
              <a:t>12</a:t>
            </a:r>
          </a:p>
        </p:txBody>
      </p:sp>
      <p:sp>
        <p:nvSpPr>
          <p:cNvPr id="60" name="TextBox 59">
            <a:extLst>
              <a:ext uri="{FF2B5EF4-FFF2-40B4-BE49-F238E27FC236}">
                <a16:creationId xmlns:a16="http://schemas.microsoft.com/office/drawing/2014/main" id="{F760B363-BE60-4568-9779-C0E02CC639F9}"/>
              </a:ext>
            </a:extLst>
          </p:cNvPr>
          <p:cNvSpPr txBox="1"/>
          <p:nvPr/>
        </p:nvSpPr>
        <p:spPr>
          <a:xfrm>
            <a:off x="7206490" y="2458140"/>
            <a:ext cx="773405" cy="338554"/>
          </a:xfrm>
          <a:prstGeom prst="rect">
            <a:avLst/>
          </a:prstGeom>
          <a:noFill/>
        </p:spPr>
        <p:txBody>
          <a:bodyPr wrap="square" rtlCol="0">
            <a:spAutoFit/>
          </a:bodyPr>
          <a:lstStyle/>
          <a:p>
            <a:pPr algn="ctr">
              <a:buNone/>
            </a:pPr>
            <a:r>
              <a:rPr lang="en-GB" sz="1600" dirty="0">
                <a:solidFill>
                  <a:schemeClr val="bg1">
                    <a:lumMod val="65000"/>
                  </a:schemeClr>
                </a:solidFill>
              </a:rPr>
              <a:t>14</a:t>
            </a:r>
          </a:p>
        </p:txBody>
      </p:sp>
      <p:sp>
        <p:nvSpPr>
          <p:cNvPr id="61" name="TextBox 60">
            <a:extLst>
              <a:ext uri="{FF2B5EF4-FFF2-40B4-BE49-F238E27FC236}">
                <a16:creationId xmlns:a16="http://schemas.microsoft.com/office/drawing/2014/main" id="{0A5756FE-46CE-41AC-B20F-4C17332E830B}"/>
              </a:ext>
            </a:extLst>
          </p:cNvPr>
          <p:cNvSpPr txBox="1"/>
          <p:nvPr/>
        </p:nvSpPr>
        <p:spPr>
          <a:xfrm>
            <a:off x="7941561" y="2458140"/>
            <a:ext cx="773405" cy="338554"/>
          </a:xfrm>
          <a:prstGeom prst="rect">
            <a:avLst/>
          </a:prstGeom>
          <a:noFill/>
        </p:spPr>
        <p:txBody>
          <a:bodyPr wrap="square" rtlCol="0">
            <a:spAutoFit/>
          </a:bodyPr>
          <a:lstStyle/>
          <a:p>
            <a:pPr algn="ctr">
              <a:buNone/>
            </a:pPr>
            <a:r>
              <a:rPr lang="en-GB" sz="1600" dirty="0">
                <a:solidFill>
                  <a:schemeClr val="bg1">
                    <a:lumMod val="65000"/>
                  </a:schemeClr>
                </a:solidFill>
              </a:rPr>
              <a:t>16</a:t>
            </a:r>
          </a:p>
        </p:txBody>
      </p:sp>
      <p:sp>
        <p:nvSpPr>
          <p:cNvPr id="62" name="TextBox 61">
            <a:extLst>
              <a:ext uri="{FF2B5EF4-FFF2-40B4-BE49-F238E27FC236}">
                <a16:creationId xmlns:a16="http://schemas.microsoft.com/office/drawing/2014/main" id="{A426E513-19A2-47A9-8F36-45E13F777813}"/>
              </a:ext>
            </a:extLst>
          </p:cNvPr>
          <p:cNvSpPr txBox="1"/>
          <p:nvPr/>
        </p:nvSpPr>
        <p:spPr>
          <a:xfrm>
            <a:off x="8682315" y="2458140"/>
            <a:ext cx="773405" cy="338554"/>
          </a:xfrm>
          <a:prstGeom prst="rect">
            <a:avLst/>
          </a:prstGeom>
          <a:noFill/>
        </p:spPr>
        <p:txBody>
          <a:bodyPr wrap="square" rtlCol="0">
            <a:spAutoFit/>
          </a:bodyPr>
          <a:lstStyle/>
          <a:p>
            <a:pPr algn="ctr">
              <a:buNone/>
            </a:pPr>
            <a:r>
              <a:rPr lang="en-GB" sz="1600" dirty="0">
                <a:solidFill>
                  <a:schemeClr val="bg1">
                    <a:lumMod val="65000"/>
                  </a:schemeClr>
                </a:solidFill>
              </a:rPr>
              <a:t>18</a:t>
            </a:r>
          </a:p>
        </p:txBody>
      </p:sp>
      <p:cxnSp>
        <p:nvCxnSpPr>
          <p:cNvPr id="40" name="Straight Connector 39">
            <a:extLst>
              <a:ext uri="{FF2B5EF4-FFF2-40B4-BE49-F238E27FC236}">
                <a16:creationId xmlns:a16="http://schemas.microsoft.com/office/drawing/2014/main" id="{B071FB82-E1FE-4E3A-BFCE-989CA405F10C}"/>
              </a:ext>
            </a:extLst>
          </p:cNvPr>
          <p:cNvCxnSpPr>
            <a:cxnSpLocks/>
          </p:cNvCxnSpPr>
          <p:nvPr/>
        </p:nvCxnSpPr>
        <p:spPr>
          <a:xfrm>
            <a:off x="2409515" y="2351120"/>
            <a:ext cx="7405298"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7921F6A9-0B26-4924-BF80-6048D10A6CD1}"/>
              </a:ext>
            </a:extLst>
          </p:cNvPr>
          <p:cNvCxnSpPr>
            <a:cxnSpLocks/>
          </p:cNvCxnSpPr>
          <p:nvPr/>
        </p:nvCxnSpPr>
        <p:spPr>
          <a:xfrm>
            <a:off x="6109366" y="2340177"/>
            <a:ext cx="0" cy="11635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80390CA6-9A2C-4DE7-BAF8-53B5E2883E2A}"/>
              </a:ext>
            </a:extLst>
          </p:cNvPr>
          <p:cNvCxnSpPr>
            <a:cxnSpLocks/>
          </p:cNvCxnSpPr>
          <p:nvPr/>
        </p:nvCxnSpPr>
        <p:spPr>
          <a:xfrm>
            <a:off x="2416659" y="2340059"/>
            <a:ext cx="0" cy="11808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BBF95853-7DCC-4F40-AEAB-DBDDF99F4370}"/>
              </a:ext>
            </a:extLst>
          </p:cNvPr>
          <p:cNvCxnSpPr/>
          <p:nvPr/>
        </p:nvCxnSpPr>
        <p:spPr>
          <a:xfrm>
            <a:off x="9810024" y="2338455"/>
            <a:ext cx="0" cy="11808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1E15E8B8-FF7E-4FC2-A408-3714A69EA282}"/>
              </a:ext>
            </a:extLst>
          </p:cNvPr>
          <p:cNvCxnSpPr>
            <a:cxnSpLocks/>
          </p:cNvCxnSpPr>
          <p:nvPr/>
        </p:nvCxnSpPr>
        <p:spPr>
          <a:xfrm>
            <a:off x="3155199" y="2340707"/>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4408EA29-5360-41D3-A43E-44350223BBE5}"/>
              </a:ext>
            </a:extLst>
          </p:cNvPr>
          <p:cNvCxnSpPr>
            <a:cxnSpLocks/>
          </p:cNvCxnSpPr>
          <p:nvPr/>
        </p:nvCxnSpPr>
        <p:spPr>
          <a:xfrm>
            <a:off x="3893739" y="2340707"/>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68918A64-D8EF-4155-B7FA-39206A943A2B}"/>
              </a:ext>
            </a:extLst>
          </p:cNvPr>
          <p:cNvCxnSpPr>
            <a:cxnSpLocks/>
          </p:cNvCxnSpPr>
          <p:nvPr/>
        </p:nvCxnSpPr>
        <p:spPr>
          <a:xfrm>
            <a:off x="4632279" y="2340707"/>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04825079-2265-42B4-9821-8172FA889D06}"/>
              </a:ext>
            </a:extLst>
          </p:cNvPr>
          <p:cNvCxnSpPr>
            <a:cxnSpLocks/>
          </p:cNvCxnSpPr>
          <p:nvPr/>
        </p:nvCxnSpPr>
        <p:spPr>
          <a:xfrm>
            <a:off x="5370819" y="2340707"/>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8157986C-3D0F-4D91-B7AC-774D79D9E6BC}"/>
              </a:ext>
            </a:extLst>
          </p:cNvPr>
          <p:cNvCxnSpPr>
            <a:cxnSpLocks/>
          </p:cNvCxnSpPr>
          <p:nvPr/>
        </p:nvCxnSpPr>
        <p:spPr>
          <a:xfrm>
            <a:off x="6852768" y="2340707"/>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7F4A7B48-542D-433C-8560-956B502FF420}"/>
              </a:ext>
            </a:extLst>
          </p:cNvPr>
          <p:cNvCxnSpPr>
            <a:cxnSpLocks/>
          </p:cNvCxnSpPr>
          <p:nvPr/>
        </p:nvCxnSpPr>
        <p:spPr>
          <a:xfrm>
            <a:off x="7591308" y="2340707"/>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0A0450AA-A3AC-4A5F-8900-7DFDF8DE5402}"/>
              </a:ext>
            </a:extLst>
          </p:cNvPr>
          <p:cNvCxnSpPr>
            <a:cxnSpLocks/>
          </p:cNvCxnSpPr>
          <p:nvPr/>
        </p:nvCxnSpPr>
        <p:spPr>
          <a:xfrm>
            <a:off x="8329848" y="2340707"/>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0AC6B3FF-38E2-4308-B8F0-C2DCC6FDED2F}"/>
              </a:ext>
            </a:extLst>
          </p:cNvPr>
          <p:cNvCxnSpPr>
            <a:cxnSpLocks/>
          </p:cNvCxnSpPr>
          <p:nvPr/>
        </p:nvCxnSpPr>
        <p:spPr>
          <a:xfrm>
            <a:off x="9068388" y="2340707"/>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39" name="TextBox 138">
            <a:extLst>
              <a:ext uri="{FF2B5EF4-FFF2-40B4-BE49-F238E27FC236}">
                <a16:creationId xmlns:a16="http://schemas.microsoft.com/office/drawing/2014/main" id="{658C36FF-E807-4965-AB9A-3BFCCFAAB327}"/>
              </a:ext>
            </a:extLst>
          </p:cNvPr>
          <p:cNvSpPr txBox="1"/>
          <p:nvPr/>
        </p:nvSpPr>
        <p:spPr>
          <a:xfrm>
            <a:off x="4775535" y="2458140"/>
            <a:ext cx="436080" cy="338554"/>
          </a:xfrm>
          <a:prstGeom prst="rect">
            <a:avLst/>
          </a:prstGeom>
          <a:noFill/>
        </p:spPr>
        <p:txBody>
          <a:bodyPr wrap="square" rtlCol="0">
            <a:spAutoFit/>
          </a:bodyPr>
          <a:lstStyle/>
          <a:p>
            <a:pPr algn="ctr">
              <a:buNone/>
            </a:pPr>
            <a:r>
              <a:rPr lang="en-GB" sz="1600" dirty="0"/>
              <a:t>7</a:t>
            </a:r>
          </a:p>
        </p:txBody>
      </p:sp>
      <p:sp>
        <p:nvSpPr>
          <p:cNvPr id="140" name="TextBox 139">
            <a:extLst>
              <a:ext uri="{FF2B5EF4-FFF2-40B4-BE49-F238E27FC236}">
                <a16:creationId xmlns:a16="http://schemas.microsoft.com/office/drawing/2014/main" id="{2D2B829A-04C7-4A77-BAF3-4BE60467B8D4}"/>
              </a:ext>
            </a:extLst>
          </p:cNvPr>
          <p:cNvSpPr txBox="1"/>
          <p:nvPr/>
        </p:nvSpPr>
        <p:spPr>
          <a:xfrm>
            <a:off x="2642047" y="2458140"/>
            <a:ext cx="268182" cy="338554"/>
          </a:xfrm>
          <a:prstGeom prst="rect">
            <a:avLst/>
          </a:prstGeom>
          <a:noFill/>
        </p:spPr>
        <p:txBody>
          <a:bodyPr wrap="square" rtlCol="0">
            <a:spAutoFit/>
          </a:bodyPr>
          <a:lstStyle/>
          <a:p>
            <a:pPr algn="ctr">
              <a:buNone/>
            </a:pPr>
            <a:r>
              <a:rPr lang="en-GB" sz="1600" dirty="0"/>
              <a:t>1</a:t>
            </a:r>
          </a:p>
        </p:txBody>
      </p:sp>
      <p:sp>
        <p:nvSpPr>
          <p:cNvPr id="141" name="TextBox 140">
            <a:extLst>
              <a:ext uri="{FF2B5EF4-FFF2-40B4-BE49-F238E27FC236}">
                <a16:creationId xmlns:a16="http://schemas.microsoft.com/office/drawing/2014/main" id="{27D0549F-8475-40BE-AF5E-04040C420275}"/>
              </a:ext>
            </a:extLst>
          </p:cNvPr>
          <p:cNvSpPr txBox="1"/>
          <p:nvPr/>
        </p:nvSpPr>
        <p:spPr>
          <a:xfrm>
            <a:off x="3305731" y="2458140"/>
            <a:ext cx="436080" cy="338554"/>
          </a:xfrm>
          <a:prstGeom prst="rect">
            <a:avLst/>
          </a:prstGeom>
          <a:noFill/>
        </p:spPr>
        <p:txBody>
          <a:bodyPr wrap="square" rtlCol="0">
            <a:spAutoFit/>
          </a:bodyPr>
          <a:lstStyle/>
          <a:p>
            <a:pPr algn="ctr">
              <a:buNone/>
            </a:pPr>
            <a:r>
              <a:rPr lang="en-GB" sz="1600" dirty="0"/>
              <a:t>3</a:t>
            </a:r>
          </a:p>
        </p:txBody>
      </p:sp>
      <p:sp>
        <p:nvSpPr>
          <p:cNvPr id="142" name="TextBox 141">
            <a:extLst>
              <a:ext uri="{FF2B5EF4-FFF2-40B4-BE49-F238E27FC236}">
                <a16:creationId xmlns:a16="http://schemas.microsoft.com/office/drawing/2014/main" id="{9E807E3D-F726-4619-AF97-B23A37C174F0}"/>
              </a:ext>
            </a:extLst>
          </p:cNvPr>
          <p:cNvSpPr txBox="1"/>
          <p:nvPr/>
        </p:nvSpPr>
        <p:spPr>
          <a:xfrm>
            <a:off x="4044932" y="2458140"/>
            <a:ext cx="436080" cy="338554"/>
          </a:xfrm>
          <a:prstGeom prst="rect">
            <a:avLst/>
          </a:prstGeom>
          <a:noFill/>
        </p:spPr>
        <p:txBody>
          <a:bodyPr wrap="square" rtlCol="0">
            <a:spAutoFit/>
          </a:bodyPr>
          <a:lstStyle/>
          <a:p>
            <a:pPr algn="ctr">
              <a:buNone/>
            </a:pPr>
            <a:r>
              <a:rPr lang="en-GB" sz="1600" dirty="0"/>
              <a:t>5</a:t>
            </a:r>
          </a:p>
        </p:txBody>
      </p:sp>
      <p:sp>
        <p:nvSpPr>
          <p:cNvPr id="143" name="TextBox 142">
            <a:extLst>
              <a:ext uri="{FF2B5EF4-FFF2-40B4-BE49-F238E27FC236}">
                <a16:creationId xmlns:a16="http://schemas.microsoft.com/office/drawing/2014/main" id="{AB0EBE01-D0F5-4C83-9DC4-1B307BB910F3}"/>
              </a:ext>
            </a:extLst>
          </p:cNvPr>
          <p:cNvSpPr txBox="1"/>
          <p:nvPr/>
        </p:nvSpPr>
        <p:spPr>
          <a:xfrm>
            <a:off x="5517978" y="2458140"/>
            <a:ext cx="436080" cy="338554"/>
          </a:xfrm>
          <a:prstGeom prst="rect">
            <a:avLst/>
          </a:prstGeom>
          <a:noFill/>
        </p:spPr>
        <p:txBody>
          <a:bodyPr wrap="square" rtlCol="0">
            <a:spAutoFit/>
          </a:bodyPr>
          <a:lstStyle/>
          <a:p>
            <a:pPr algn="ctr">
              <a:buNone/>
            </a:pPr>
            <a:r>
              <a:rPr lang="en-GB" sz="1600" dirty="0"/>
              <a:t>9</a:t>
            </a:r>
          </a:p>
        </p:txBody>
      </p:sp>
      <p:sp>
        <p:nvSpPr>
          <p:cNvPr id="144" name="TextBox 143">
            <a:extLst>
              <a:ext uri="{FF2B5EF4-FFF2-40B4-BE49-F238E27FC236}">
                <a16:creationId xmlns:a16="http://schemas.microsoft.com/office/drawing/2014/main" id="{97E11B09-D5E2-4B49-BB80-6F7F6DEBCBAA}"/>
              </a:ext>
            </a:extLst>
          </p:cNvPr>
          <p:cNvSpPr txBox="1"/>
          <p:nvPr/>
        </p:nvSpPr>
        <p:spPr>
          <a:xfrm>
            <a:off x="6251336" y="2458140"/>
            <a:ext cx="436080" cy="338554"/>
          </a:xfrm>
          <a:prstGeom prst="rect">
            <a:avLst/>
          </a:prstGeom>
          <a:noFill/>
        </p:spPr>
        <p:txBody>
          <a:bodyPr wrap="square" rtlCol="0">
            <a:spAutoFit/>
          </a:bodyPr>
          <a:lstStyle/>
          <a:p>
            <a:pPr algn="ctr">
              <a:buNone/>
            </a:pPr>
            <a:r>
              <a:rPr lang="en-GB" sz="1600" dirty="0"/>
              <a:t>11</a:t>
            </a:r>
          </a:p>
        </p:txBody>
      </p:sp>
      <p:sp>
        <p:nvSpPr>
          <p:cNvPr id="145" name="TextBox 144">
            <a:extLst>
              <a:ext uri="{FF2B5EF4-FFF2-40B4-BE49-F238E27FC236}">
                <a16:creationId xmlns:a16="http://schemas.microsoft.com/office/drawing/2014/main" id="{E4BFF5C1-D6C2-49E7-84FA-CAF9ACBD0FC8}"/>
              </a:ext>
            </a:extLst>
          </p:cNvPr>
          <p:cNvSpPr txBox="1"/>
          <p:nvPr/>
        </p:nvSpPr>
        <p:spPr>
          <a:xfrm>
            <a:off x="6999669" y="2458140"/>
            <a:ext cx="436080" cy="338554"/>
          </a:xfrm>
          <a:prstGeom prst="rect">
            <a:avLst/>
          </a:prstGeom>
          <a:noFill/>
        </p:spPr>
        <p:txBody>
          <a:bodyPr wrap="square" rtlCol="0">
            <a:spAutoFit/>
          </a:bodyPr>
          <a:lstStyle/>
          <a:p>
            <a:pPr algn="ctr">
              <a:buNone/>
            </a:pPr>
            <a:r>
              <a:rPr lang="en-GB" sz="1600" dirty="0"/>
              <a:t>13</a:t>
            </a:r>
          </a:p>
        </p:txBody>
      </p:sp>
      <p:sp>
        <p:nvSpPr>
          <p:cNvPr id="146" name="TextBox 145">
            <a:extLst>
              <a:ext uri="{FF2B5EF4-FFF2-40B4-BE49-F238E27FC236}">
                <a16:creationId xmlns:a16="http://schemas.microsoft.com/office/drawing/2014/main" id="{B406321C-3BEA-4969-BC99-8CB41ABCB151}"/>
              </a:ext>
            </a:extLst>
          </p:cNvPr>
          <p:cNvSpPr txBox="1"/>
          <p:nvPr/>
        </p:nvSpPr>
        <p:spPr>
          <a:xfrm>
            <a:off x="7741774" y="2458140"/>
            <a:ext cx="436080" cy="338554"/>
          </a:xfrm>
          <a:prstGeom prst="rect">
            <a:avLst/>
          </a:prstGeom>
          <a:noFill/>
        </p:spPr>
        <p:txBody>
          <a:bodyPr wrap="square" rtlCol="0">
            <a:spAutoFit/>
          </a:bodyPr>
          <a:lstStyle/>
          <a:p>
            <a:pPr algn="ctr">
              <a:buNone/>
            </a:pPr>
            <a:r>
              <a:rPr lang="en-GB" sz="1600" dirty="0"/>
              <a:t>15</a:t>
            </a:r>
          </a:p>
        </p:txBody>
      </p:sp>
      <p:sp>
        <p:nvSpPr>
          <p:cNvPr id="147" name="TextBox 146">
            <a:extLst>
              <a:ext uri="{FF2B5EF4-FFF2-40B4-BE49-F238E27FC236}">
                <a16:creationId xmlns:a16="http://schemas.microsoft.com/office/drawing/2014/main" id="{940E714F-F83F-472F-A54F-A7FC3C316B6A}"/>
              </a:ext>
            </a:extLst>
          </p:cNvPr>
          <p:cNvSpPr txBox="1"/>
          <p:nvPr/>
        </p:nvSpPr>
        <p:spPr>
          <a:xfrm>
            <a:off x="8476845" y="2458140"/>
            <a:ext cx="436080" cy="338554"/>
          </a:xfrm>
          <a:prstGeom prst="rect">
            <a:avLst/>
          </a:prstGeom>
          <a:noFill/>
        </p:spPr>
        <p:txBody>
          <a:bodyPr wrap="square" rtlCol="0">
            <a:spAutoFit/>
          </a:bodyPr>
          <a:lstStyle/>
          <a:p>
            <a:pPr algn="ctr">
              <a:buNone/>
            </a:pPr>
            <a:r>
              <a:rPr lang="en-GB" sz="1600" dirty="0"/>
              <a:t>17</a:t>
            </a:r>
          </a:p>
        </p:txBody>
      </p:sp>
      <p:sp>
        <p:nvSpPr>
          <p:cNvPr id="148" name="TextBox 147">
            <a:extLst>
              <a:ext uri="{FF2B5EF4-FFF2-40B4-BE49-F238E27FC236}">
                <a16:creationId xmlns:a16="http://schemas.microsoft.com/office/drawing/2014/main" id="{AC5115D7-7E27-4824-B107-8F2F90B9820C}"/>
              </a:ext>
            </a:extLst>
          </p:cNvPr>
          <p:cNvSpPr txBox="1"/>
          <p:nvPr/>
        </p:nvSpPr>
        <p:spPr>
          <a:xfrm>
            <a:off x="9217599" y="2458140"/>
            <a:ext cx="436080" cy="338554"/>
          </a:xfrm>
          <a:prstGeom prst="rect">
            <a:avLst/>
          </a:prstGeom>
          <a:noFill/>
        </p:spPr>
        <p:txBody>
          <a:bodyPr wrap="square" rtlCol="0">
            <a:spAutoFit/>
          </a:bodyPr>
          <a:lstStyle/>
          <a:p>
            <a:pPr algn="ctr">
              <a:buNone/>
            </a:pPr>
            <a:r>
              <a:rPr lang="en-GB" sz="1600" dirty="0"/>
              <a:t>19</a:t>
            </a:r>
          </a:p>
        </p:txBody>
      </p:sp>
      <p:cxnSp>
        <p:nvCxnSpPr>
          <p:cNvPr id="149" name="Straight Connector 148">
            <a:extLst>
              <a:ext uri="{FF2B5EF4-FFF2-40B4-BE49-F238E27FC236}">
                <a16:creationId xmlns:a16="http://schemas.microsoft.com/office/drawing/2014/main" id="{9C138FAB-BB3B-4E45-BD40-8D0194B0F6A2}"/>
              </a:ext>
            </a:extLst>
          </p:cNvPr>
          <p:cNvCxnSpPr>
            <a:cxnSpLocks/>
          </p:cNvCxnSpPr>
          <p:nvPr/>
        </p:nvCxnSpPr>
        <p:spPr>
          <a:xfrm>
            <a:off x="6475988" y="2340177"/>
            <a:ext cx="0" cy="11635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0" name="Straight Connector 149">
            <a:extLst>
              <a:ext uri="{FF2B5EF4-FFF2-40B4-BE49-F238E27FC236}">
                <a16:creationId xmlns:a16="http://schemas.microsoft.com/office/drawing/2014/main" id="{9C062F8E-D243-4E86-A98A-E4D50560C9BD}"/>
              </a:ext>
            </a:extLst>
          </p:cNvPr>
          <p:cNvCxnSpPr>
            <a:cxnSpLocks/>
          </p:cNvCxnSpPr>
          <p:nvPr/>
        </p:nvCxnSpPr>
        <p:spPr>
          <a:xfrm>
            <a:off x="2783281" y="2340059"/>
            <a:ext cx="0" cy="11808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1" name="Straight Connector 150">
            <a:extLst>
              <a:ext uri="{FF2B5EF4-FFF2-40B4-BE49-F238E27FC236}">
                <a16:creationId xmlns:a16="http://schemas.microsoft.com/office/drawing/2014/main" id="{8C6B4891-F2EE-44D5-94BA-0833D2893E88}"/>
              </a:ext>
            </a:extLst>
          </p:cNvPr>
          <p:cNvCxnSpPr>
            <a:cxnSpLocks/>
          </p:cNvCxnSpPr>
          <p:nvPr/>
        </p:nvCxnSpPr>
        <p:spPr>
          <a:xfrm>
            <a:off x="3521821" y="2340707"/>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2" name="Straight Connector 151">
            <a:extLst>
              <a:ext uri="{FF2B5EF4-FFF2-40B4-BE49-F238E27FC236}">
                <a16:creationId xmlns:a16="http://schemas.microsoft.com/office/drawing/2014/main" id="{BC2B4DC1-A1FA-4361-977D-293949DB10B9}"/>
              </a:ext>
            </a:extLst>
          </p:cNvPr>
          <p:cNvCxnSpPr>
            <a:cxnSpLocks/>
          </p:cNvCxnSpPr>
          <p:nvPr/>
        </p:nvCxnSpPr>
        <p:spPr>
          <a:xfrm>
            <a:off x="4260361" y="2340707"/>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3" name="Straight Connector 152">
            <a:extLst>
              <a:ext uri="{FF2B5EF4-FFF2-40B4-BE49-F238E27FC236}">
                <a16:creationId xmlns:a16="http://schemas.microsoft.com/office/drawing/2014/main" id="{32CD95C0-7EA7-46A6-A1F9-F5FFECFC8FB5}"/>
              </a:ext>
            </a:extLst>
          </p:cNvPr>
          <p:cNvCxnSpPr>
            <a:cxnSpLocks/>
          </p:cNvCxnSpPr>
          <p:nvPr/>
        </p:nvCxnSpPr>
        <p:spPr>
          <a:xfrm>
            <a:off x="4998901" y="2340707"/>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4" name="Straight Connector 153">
            <a:extLst>
              <a:ext uri="{FF2B5EF4-FFF2-40B4-BE49-F238E27FC236}">
                <a16:creationId xmlns:a16="http://schemas.microsoft.com/office/drawing/2014/main" id="{E5484462-896E-40E7-8DC7-EB7DB3E3095E}"/>
              </a:ext>
            </a:extLst>
          </p:cNvPr>
          <p:cNvCxnSpPr>
            <a:cxnSpLocks/>
          </p:cNvCxnSpPr>
          <p:nvPr/>
        </p:nvCxnSpPr>
        <p:spPr>
          <a:xfrm>
            <a:off x="5737441" y="2340707"/>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5" name="Straight Connector 154">
            <a:extLst>
              <a:ext uri="{FF2B5EF4-FFF2-40B4-BE49-F238E27FC236}">
                <a16:creationId xmlns:a16="http://schemas.microsoft.com/office/drawing/2014/main" id="{AA1F2CFC-F49B-4BC0-8B55-898D2EA1402F}"/>
              </a:ext>
            </a:extLst>
          </p:cNvPr>
          <p:cNvCxnSpPr>
            <a:cxnSpLocks/>
          </p:cNvCxnSpPr>
          <p:nvPr/>
        </p:nvCxnSpPr>
        <p:spPr>
          <a:xfrm>
            <a:off x="7219390" y="2340707"/>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6" name="Straight Connector 155">
            <a:extLst>
              <a:ext uri="{FF2B5EF4-FFF2-40B4-BE49-F238E27FC236}">
                <a16:creationId xmlns:a16="http://schemas.microsoft.com/office/drawing/2014/main" id="{6304AE25-D179-4414-B5E3-000F32FEAD9C}"/>
              </a:ext>
            </a:extLst>
          </p:cNvPr>
          <p:cNvCxnSpPr>
            <a:cxnSpLocks/>
          </p:cNvCxnSpPr>
          <p:nvPr/>
        </p:nvCxnSpPr>
        <p:spPr>
          <a:xfrm>
            <a:off x="7957930" y="2340707"/>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7" name="Straight Connector 156">
            <a:extLst>
              <a:ext uri="{FF2B5EF4-FFF2-40B4-BE49-F238E27FC236}">
                <a16:creationId xmlns:a16="http://schemas.microsoft.com/office/drawing/2014/main" id="{06B22F99-7FC5-4793-BBD4-123E460B23C7}"/>
              </a:ext>
            </a:extLst>
          </p:cNvPr>
          <p:cNvCxnSpPr>
            <a:cxnSpLocks/>
          </p:cNvCxnSpPr>
          <p:nvPr/>
        </p:nvCxnSpPr>
        <p:spPr>
          <a:xfrm>
            <a:off x="8696470" y="2340707"/>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8" name="Straight Connector 157">
            <a:extLst>
              <a:ext uri="{FF2B5EF4-FFF2-40B4-BE49-F238E27FC236}">
                <a16:creationId xmlns:a16="http://schemas.microsoft.com/office/drawing/2014/main" id="{37E2D33D-9E59-42ED-BB2F-3F6307BBC198}"/>
              </a:ext>
            </a:extLst>
          </p:cNvPr>
          <p:cNvCxnSpPr>
            <a:cxnSpLocks/>
          </p:cNvCxnSpPr>
          <p:nvPr/>
        </p:nvCxnSpPr>
        <p:spPr>
          <a:xfrm>
            <a:off x="9435010" y="2340707"/>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4" name="Content Placeholder 2">
            <a:extLst>
              <a:ext uri="{FF2B5EF4-FFF2-40B4-BE49-F238E27FC236}">
                <a16:creationId xmlns:a16="http://schemas.microsoft.com/office/drawing/2014/main" id="{831F42BF-49BE-470A-8930-014465E0EDB0}"/>
              </a:ext>
            </a:extLst>
          </p:cNvPr>
          <p:cNvSpPr txBox="1">
            <a:spLocks/>
          </p:cNvSpPr>
          <p:nvPr/>
        </p:nvSpPr>
        <p:spPr>
          <a:xfrm>
            <a:off x="629464" y="3476806"/>
            <a:ext cx="10958513" cy="1330321"/>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Which of the numbers between 10 and 20 are </a:t>
            </a:r>
            <a:r>
              <a:rPr lang="en-GB" sz="2000" i="1" dirty="0">
                <a:latin typeface="Arial" panose="020B0604020202020204" pitchFamily="34" charset="0"/>
                <a:cs typeface="Arial" panose="020B0604020202020204" pitchFamily="34" charset="0"/>
              </a:rPr>
              <a:t>odd</a:t>
            </a:r>
            <a:r>
              <a:rPr lang="en-GB" sz="2000" dirty="0">
                <a:latin typeface="Arial" panose="020B0604020202020204" pitchFamily="34" charset="0"/>
                <a:cs typeface="Arial" panose="020B0604020202020204" pitchFamily="34" charset="0"/>
              </a:rPr>
              <a:t> numbers?</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Let’s say out loud the </a:t>
            </a:r>
            <a:r>
              <a:rPr lang="en-GB" sz="2000" i="1" dirty="0">
                <a:latin typeface="Arial" panose="020B0604020202020204" pitchFamily="34" charset="0"/>
                <a:cs typeface="Arial" panose="020B0604020202020204" pitchFamily="34" charset="0"/>
              </a:rPr>
              <a:t>odd </a:t>
            </a:r>
            <a:r>
              <a:rPr lang="en-GB" sz="2000" dirty="0">
                <a:latin typeface="Arial" panose="020B0604020202020204" pitchFamily="34" charset="0"/>
                <a:cs typeface="Arial" panose="020B0604020202020204" pitchFamily="34" charset="0"/>
              </a:rPr>
              <a:t>numbers and whisper the </a:t>
            </a:r>
            <a:r>
              <a:rPr lang="en-GB" sz="2000" i="1" dirty="0">
                <a:latin typeface="Arial" panose="020B0604020202020204" pitchFamily="34" charset="0"/>
                <a:cs typeface="Arial" panose="020B0604020202020204" pitchFamily="34" charset="0"/>
              </a:rPr>
              <a:t>even </a:t>
            </a:r>
            <a:r>
              <a:rPr lang="en-GB" sz="2000" dirty="0">
                <a:latin typeface="Arial" panose="020B0604020202020204" pitchFamily="34" charset="0"/>
                <a:cs typeface="Arial" panose="020B0604020202020204" pitchFamily="34" charset="0"/>
              </a:rPr>
              <a:t>numbers.</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Can you do this forwards and backwards?</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Can you describe the pattern of odd and even numbers?</a:t>
            </a:r>
          </a:p>
          <a:p>
            <a:pPr>
              <a:lnSpc>
                <a:spcPct val="120000"/>
              </a:lnSpc>
              <a:spcBef>
                <a:spcPts val="600"/>
              </a:spcBef>
              <a:spcAft>
                <a:spcPts val="600"/>
              </a:spcAft>
              <a:buClr>
                <a:srgbClr val="585858"/>
              </a:buClr>
              <a:buFont typeface="Arial" panose="020B0604020202020204" pitchFamily="34" charset="0"/>
              <a:buChar char="•"/>
            </a:pPr>
            <a:endParaRPr lang="en-GB" sz="2000" dirty="0"/>
          </a:p>
          <a:p>
            <a:pPr>
              <a:lnSpc>
                <a:spcPct val="120000"/>
              </a:lnSpc>
              <a:spcBef>
                <a:spcPts val="600"/>
              </a:spcBef>
              <a:spcAft>
                <a:spcPts val="600"/>
              </a:spcAft>
              <a:buFont typeface="Arial" panose="020B0604020202020204" pitchFamily="34" charset="0"/>
              <a:buChar char="•"/>
            </a:pPr>
            <a:endParaRPr lang="en-GB" sz="2000" dirty="0"/>
          </a:p>
          <a:p>
            <a:pPr marL="0" indent="0">
              <a:lnSpc>
                <a:spcPct val="120000"/>
              </a:lnSpc>
              <a:spcBef>
                <a:spcPts val="600"/>
              </a:spcBef>
              <a:spcAft>
                <a:spcPts val="600"/>
              </a:spcAft>
              <a:buNone/>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p:txBody>
      </p:sp>
    </p:spTree>
    <p:extLst>
      <p:ext uri="{BB962C8B-B14F-4D97-AF65-F5344CB8AC3E}">
        <p14:creationId xmlns:p14="http://schemas.microsoft.com/office/powerpoint/2010/main" val="428791693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 name="Rectangle 144">
            <a:extLst>
              <a:ext uri="{FF2B5EF4-FFF2-40B4-BE49-F238E27FC236}">
                <a16:creationId xmlns:a16="http://schemas.microsoft.com/office/drawing/2014/main" id="{0C544C22-3E84-4C3E-920C-20297D0E8017}"/>
              </a:ext>
            </a:extLst>
          </p:cNvPr>
          <p:cNvSpPr/>
          <p:nvPr/>
        </p:nvSpPr>
        <p:spPr bwMode="auto">
          <a:xfrm>
            <a:off x="2007365" y="1562066"/>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sp>
        <p:nvSpPr>
          <p:cNvPr id="155" name="Rectangle 154">
            <a:extLst>
              <a:ext uri="{FF2B5EF4-FFF2-40B4-BE49-F238E27FC236}">
                <a16:creationId xmlns:a16="http://schemas.microsoft.com/office/drawing/2014/main" id="{1EF4A5F1-AF5D-4FB6-BA29-4A9EAC9CF21C}"/>
              </a:ext>
            </a:extLst>
          </p:cNvPr>
          <p:cNvSpPr/>
          <p:nvPr/>
        </p:nvSpPr>
        <p:spPr bwMode="auto">
          <a:xfrm>
            <a:off x="1109116" y="2010866"/>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sp>
        <p:nvSpPr>
          <p:cNvPr id="156" name="Rectangle 155">
            <a:extLst>
              <a:ext uri="{FF2B5EF4-FFF2-40B4-BE49-F238E27FC236}">
                <a16:creationId xmlns:a16="http://schemas.microsoft.com/office/drawing/2014/main" id="{EA7EA9B5-7386-48A4-90E7-A5217CEF2ED4}"/>
              </a:ext>
            </a:extLst>
          </p:cNvPr>
          <p:cNvSpPr/>
          <p:nvPr/>
        </p:nvSpPr>
        <p:spPr bwMode="auto">
          <a:xfrm>
            <a:off x="2007365" y="2010866"/>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sp>
        <p:nvSpPr>
          <p:cNvPr id="165" name="Rectangle 164">
            <a:extLst>
              <a:ext uri="{FF2B5EF4-FFF2-40B4-BE49-F238E27FC236}">
                <a16:creationId xmlns:a16="http://schemas.microsoft.com/office/drawing/2014/main" id="{BAE56F2F-859C-432B-9580-8DCE629780A9}"/>
              </a:ext>
            </a:extLst>
          </p:cNvPr>
          <p:cNvSpPr/>
          <p:nvPr/>
        </p:nvSpPr>
        <p:spPr bwMode="auto">
          <a:xfrm>
            <a:off x="1109116" y="2460919"/>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sp>
        <p:nvSpPr>
          <p:cNvPr id="166" name="Rectangle 165">
            <a:extLst>
              <a:ext uri="{FF2B5EF4-FFF2-40B4-BE49-F238E27FC236}">
                <a16:creationId xmlns:a16="http://schemas.microsoft.com/office/drawing/2014/main" id="{AA2884C3-5D19-44A7-A014-D8E9AF854245}"/>
              </a:ext>
            </a:extLst>
          </p:cNvPr>
          <p:cNvSpPr/>
          <p:nvPr/>
        </p:nvSpPr>
        <p:spPr bwMode="auto">
          <a:xfrm>
            <a:off x="2007365" y="2460919"/>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sp>
        <p:nvSpPr>
          <p:cNvPr id="277" name="Rectangle 276">
            <a:extLst>
              <a:ext uri="{FF2B5EF4-FFF2-40B4-BE49-F238E27FC236}">
                <a16:creationId xmlns:a16="http://schemas.microsoft.com/office/drawing/2014/main" id="{D8CEB7DD-829E-409A-A90D-F92E79F9023B}"/>
              </a:ext>
            </a:extLst>
          </p:cNvPr>
          <p:cNvSpPr/>
          <p:nvPr/>
        </p:nvSpPr>
        <p:spPr bwMode="auto">
          <a:xfrm>
            <a:off x="1109116" y="2910398"/>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sp>
        <p:nvSpPr>
          <p:cNvPr id="278" name="Rectangle 277">
            <a:extLst>
              <a:ext uri="{FF2B5EF4-FFF2-40B4-BE49-F238E27FC236}">
                <a16:creationId xmlns:a16="http://schemas.microsoft.com/office/drawing/2014/main" id="{B4108FDC-515A-45A0-BDEC-48A1395899BB}"/>
              </a:ext>
            </a:extLst>
          </p:cNvPr>
          <p:cNvSpPr/>
          <p:nvPr/>
        </p:nvSpPr>
        <p:spPr bwMode="auto">
          <a:xfrm>
            <a:off x="2007031" y="2904000"/>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sp>
        <p:nvSpPr>
          <p:cNvPr id="148" name="Rectangle 147">
            <a:extLst>
              <a:ext uri="{FF2B5EF4-FFF2-40B4-BE49-F238E27FC236}">
                <a16:creationId xmlns:a16="http://schemas.microsoft.com/office/drawing/2014/main" id="{AAE9B3B2-8977-431E-A07C-3AC7CE61B8DC}"/>
              </a:ext>
            </a:extLst>
          </p:cNvPr>
          <p:cNvSpPr/>
          <p:nvPr/>
        </p:nvSpPr>
        <p:spPr bwMode="auto">
          <a:xfrm>
            <a:off x="2907226" y="1562066"/>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sp>
        <p:nvSpPr>
          <p:cNvPr id="158" name="Rectangle 157">
            <a:extLst>
              <a:ext uri="{FF2B5EF4-FFF2-40B4-BE49-F238E27FC236}">
                <a16:creationId xmlns:a16="http://schemas.microsoft.com/office/drawing/2014/main" id="{F4D7205D-E29E-4B13-BE02-10EDF85B752D}"/>
              </a:ext>
            </a:extLst>
          </p:cNvPr>
          <p:cNvSpPr/>
          <p:nvPr/>
        </p:nvSpPr>
        <p:spPr bwMode="auto">
          <a:xfrm>
            <a:off x="2907226" y="2010866"/>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sp>
        <p:nvSpPr>
          <p:cNvPr id="168" name="Rectangle 167">
            <a:extLst>
              <a:ext uri="{FF2B5EF4-FFF2-40B4-BE49-F238E27FC236}">
                <a16:creationId xmlns:a16="http://schemas.microsoft.com/office/drawing/2014/main" id="{DF8D7D78-DD40-43F4-9761-F776BF23F6B8}"/>
              </a:ext>
            </a:extLst>
          </p:cNvPr>
          <p:cNvSpPr/>
          <p:nvPr/>
        </p:nvSpPr>
        <p:spPr bwMode="auto">
          <a:xfrm>
            <a:off x="2907226" y="2460919"/>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sp>
        <p:nvSpPr>
          <p:cNvPr id="280" name="Rectangle 279">
            <a:extLst>
              <a:ext uri="{FF2B5EF4-FFF2-40B4-BE49-F238E27FC236}">
                <a16:creationId xmlns:a16="http://schemas.microsoft.com/office/drawing/2014/main" id="{2978BDF3-1475-48AC-A502-BC239A729B24}"/>
              </a:ext>
            </a:extLst>
          </p:cNvPr>
          <p:cNvSpPr/>
          <p:nvPr/>
        </p:nvSpPr>
        <p:spPr bwMode="auto">
          <a:xfrm>
            <a:off x="2907226" y="2910398"/>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sp>
        <p:nvSpPr>
          <p:cNvPr id="150" name="Rectangle 149">
            <a:extLst>
              <a:ext uri="{FF2B5EF4-FFF2-40B4-BE49-F238E27FC236}">
                <a16:creationId xmlns:a16="http://schemas.microsoft.com/office/drawing/2014/main" id="{E3CF452D-3094-4DE5-9E8B-26209FD372F4}"/>
              </a:ext>
            </a:extLst>
          </p:cNvPr>
          <p:cNvSpPr/>
          <p:nvPr/>
        </p:nvSpPr>
        <p:spPr bwMode="auto">
          <a:xfrm>
            <a:off x="3808365" y="1562066"/>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sp>
        <p:nvSpPr>
          <p:cNvPr id="160" name="Rectangle 159">
            <a:extLst>
              <a:ext uri="{FF2B5EF4-FFF2-40B4-BE49-F238E27FC236}">
                <a16:creationId xmlns:a16="http://schemas.microsoft.com/office/drawing/2014/main" id="{D098FD3E-ABDA-4695-A787-F8207BD86985}"/>
              </a:ext>
            </a:extLst>
          </p:cNvPr>
          <p:cNvSpPr/>
          <p:nvPr/>
        </p:nvSpPr>
        <p:spPr bwMode="auto">
          <a:xfrm>
            <a:off x="3808365" y="2010866"/>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sp>
        <p:nvSpPr>
          <p:cNvPr id="170" name="Rectangle 169">
            <a:extLst>
              <a:ext uri="{FF2B5EF4-FFF2-40B4-BE49-F238E27FC236}">
                <a16:creationId xmlns:a16="http://schemas.microsoft.com/office/drawing/2014/main" id="{D1AAE0BE-077F-4D31-A98C-2C91D94AEBE9}"/>
              </a:ext>
            </a:extLst>
          </p:cNvPr>
          <p:cNvSpPr/>
          <p:nvPr/>
        </p:nvSpPr>
        <p:spPr bwMode="auto">
          <a:xfrm>
            <a:off x="3808365" y="2460919"/>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sp>
        <p:nvSpPr>
          <p:cNvPr id="282" name="Rectangle 281">
            <a:extLst>
              <a:ext uri="{FF2B5EF4-FFF2-40B4-BE49-F238E27FC236}">
                <a16:creationId xmlns:a16="http://schemas.microsoft.com/office/drawing/2014/main" id="{88874B68-603F-4F6E-8876-C04B9C3C61EF}"/>
              </a:ext>
            </a:extLst>
          </p:cNvPr>
          <p:cNvSpPr/>
          <p:nvPr/>
        </p:nvSpPr>
        <p:spPr bwMode="auto">
          <a:xfrm>
            <a:off x="3808365" y="2910398"/>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sp>
        <p:nvSpPr>
          <p:cNvPr id="152" name="Rectangle 151">
            <a:extLst>
              <a:ext uri="{FF2B5EF4-FFF2-40B4-BE49-F238E27FC236}">
                <a16:creationId xmlns:a16="http://schemas.microsoft.com/office/drawing/2014/main" id="{4BB604B2-BCB0-4CE2-9603-D9C8C025886C}"/>
              </a:ext>
            </a:extLst>
          </p:cNvPr>
          <p:cNvSpPr/>
          <p:nvPr/>
        </p:nvSpPr>
        <p:spPr bwMode="auto">
          <a:xfrm>
            <a:off x="4708285" y="1562066"/>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sp>
        <p:nvSpPr>
          <p:cNvPr id="162" name="Rectangle 161">
            <a:extLst>
              <a:ext uri="{FF2B5EF4-FFF2-40B4-BE49-F238E27FC236}">
                <a16:creationId xmlns:a16="http://schemas.microsoft.com/office/drawing/2014/main" id="{D5607573-B566-4367-95D7-3EE31BC4FA03}"/>
              </a:ext>
            </a:extLst>
          </p:cNvPr>
          <p:cNvSpPr/>
          <p:nvPr/>
        </p:nvSpPr>
        <p:spPr bwMode="auto">
          <a:xfrm>
            <a:off x="4708285" y="2010866"/>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sp>
        <p:nvSpPr>
          <p:cNvPr id="273" name="Rectangle 272">
            <a:extLst>
              <a:ext uri="{FF2B5EF4-FFF2-40B4-BE49-F238E27FC236}">
                <a16:creationId xmlns:a16="http://schemas.microsoft.com/office/drawing/2014/main" id="{157FC0B9-B746-410E-A5DF-B931DB04184A}"/>
              </a:ext>
            </a:extLst>
          </p:cNvPr>
          <p:cNvSpPr/>
          <p:nvPr/>
        </p:nvSpPr>
        <p:spPr bwMode="auto">
          <a:xfrm>
            <a:off x="4708285" y="2460919"/>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sp>
        <p:nvSpPr>
          <p:cNvPr id="284" name="Rectangle 283">
            <a:extLst>
              <a:ext uri="{FF2B5EF4-FFF2-40B4-BE49-F238E27FC236}">
                <a16:creationId xmlns:a16="http://schemas.microsoft.com/office/drawing/2014/main" id="{4CFEBD89-7537-41AF-A067-10BB90FA449C}"/>
              </a:ext>
            </a:extLst>
          </p:cNvPr>
          <p:cNvSpPr/>
          <p:nvPr/>
        </p:nvSpPr>
        <p:spPr bwMode="auto">
          <a:xfrm>
            <a:off x="4708285" y="2910398"/>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sp>
        <p:nvSpPr>
          <p:cNvPr id="287" name="Rectangle 286">
            <a:extLst>
              <a:ext uri="{FF2B5EF4-FFF2-40B4-BE49-F238E27FC236}">
                <a16:creationId xmlns:a16="http://schemas.microsoft.com/office/drawing/2014/main" id="{58594A3B-D26E-450A-89A9-D8D93C0BB0C6}"/>
              </a:ext>
            </a:extLst>
          </p:cNvPr>
          <p:cNvSpPr/>
          <p:nvPr/>
        </p:nvSpPr>
        <p:spPr bwMode="auto">
          <a:xfrm>
            <a:off x="1109116" y="3354550"/>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sp>
        <p:nvSpPr>
          <p:cNvPr id="288" name="Rectangle 287">
            <a:extLst>
              <a:ext uri="{FF2B5EF4-FFF2-40B4-BE49-F238E27FC236}">
                <a16:creationId xmlns:a16="http://schemas.microsoft.com/office/drawing/2014/main" id="{49A7F5BC-389C-4C4D-94F1-9378825CE2BF}"/>
              </a:ext>
            </a:extLst>
          </p:cNvPr>
          <p:cNvSpPr/>
          <p:nvPr/>
        </p:nvSpPr>
        <p:spPr bwMode="auto">
          <a:xfrm>
            <a:off x="2007365" y="3354550"/>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sp>
        <p:nvSpPr>
          <p:cNvPr id="290" name="Rectangle 289">
            <a:extLst>
              <a:ext uri="{FF2B5EF4-FFF2-40B4-BE49-F238E27FC236}">
                <a16:creationId xmlns:a16="http://schemas.microsoft.com/office/drawing/2014/main" id="{B7059703-A78B-45D4-903D-76C7D5F1F0B0}"/>
              </a:ext>
            </a:extLst>
          </p:cNvPr>
          <p:cNvSpPr/>
          <p:nvPr/>
        </p:nvSpPr>
        <p:spPr bwMode="auto">
          <a:xfrm>
            <a:off x="2907226" y="3354550"/>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sp>
        <p:nvSpPr>
          <p:cNvPr id="297" name="Rectangle 296">
            <a:extLst>
              <a:ext uri="{FF2B5EF4-FFF2-40B4-BE49-F238E27FC236}">
                <a16:creationId xmlns:a16="http://schemas.microsoft.com/office/drawing/2014/main" id="{FEB22EFD-7287-431F-8008-A43506B50CFA}"/>
              </a:ext>
            </a:extLst>
          </p:cNvPr>
          <p:cNvSpPr/>
          <p:nvPr/>
        </p:nvSpPr>
        <p:spPr bwMode="auto">
          <a:xfrm>
            <a:off x="1109116" y="3803165"/>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sp>
        <p:nvSpPr>
          <p:cNvPr id="298" name="Rectangle 297">
            <a:extLst>
              <a:ext uri="{FF2B5EF4-FFF2-40B4-BE49-F238E27FC236}">
                <a16:creationId xmlns:a16="http://schemas.microsoft.com/office/drawing/2014/main" id="{77C225EE-B304-405F-AA7C-DB5C9A3FDBBB}"/>
              </a:ext>
            </a:extLst>
          </p:cNvPr>
          <p:cNvSpPr/>
          <p:nvPr/>
        </p:nvSpPr>
        <p:spPr bwMode="auto">
          <a:xfrm>
            <a:off x="2007365" y="3803165"/>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sp>
        <p:nvSpPr>
          <p:cNvPr id="300" name="Rectangle 299">
            <a:extLst>
              <a:ext uri="{FF2B5EF4-FFF2-40B4-BE49-F238E27FC236}">
                <a16:creationId xmlns:a16="http://schemas.microsoft.com/office/drawing/2014/main" id="{8A167186-FFDE-482B-B8FE-AAB0E77930E5}"/>
              </a:ext>
            </a:extLst>
          </p:cNvPr>
          <p:cNvSpPr/>
          <p:nvPr/>
        </p:nvSpPr>
        <p:spPr bwMode="auto">
          <a:xfrm>
            <a:off x="2907226" y="3803165"/>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sp>
        <p:nvSpPr>
          <p:cNvPr id="307" name="Rectangle 306">
            <a:extLst>
              <a:ext uri="{FF2B5EF4-FFF2-40B4-BE49-F238E27FC236}">
                <a16:creationId xmlns:a16="http://schemas.microsoft.com/office/drawing/2014/main" id="{412F2CE0-4218-48A3-8956-6BAFDC3ADA13}"/>
              </a:ext>
            </a:extLst>
          </p:cNvPr>
          <p:cNvSpPr/>
          <p:nvPr/>
        </p:nvSpPr>
        <p:spPr bwMode="auto">
          <a:xfrm>
            <a:off x="1109116" y="4256820"/>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sp>
        <p:nvSpPr>
          <p:cNvPr id="308" name="Rectangle 307">
            <a:extLst>
              <a:ext uri="{FF2B5EF4-FFF2-40B4-BE49-F238E27FC236}">
                <a16:creationId xmlns:a16="http://schemas.microsoft.com/office/drawing/2014/main" id="{C9B8B81D-8182-4236-A12D-C18B0484DE34}"/>
              </a:ext>
            </a:extLst>
          </p:cNvPr>
          <p:cNvSpPr/>
          <p:nvPr/>
        </p:nvSpPr>
        <p:spPr bwMode="auto">
          <a:xfrm>
            <a:off x="2007365" y="4256820"/>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sp>
        <p:nvSpPr>
          <p:cNvPr id="310" name="Rectangle 309">
            <a:extLst>
              <a:ext uri="{FF2B5EF4-FFF2-40B4-BE49-F238E27FC236}">
                <a16:creationId xmlns:a16="http://schemas.microsoft.com/office/drawing/2014/main" id="{3782681D-587B-4344-B866-67689CBF597F}"/>
              </a:ext>
            </a:extLst>
          </p:cNvPr>
          <p:cNvSpPr/>
          <p:nvPr/>
        </p:nvSpPr>
        <p:spPr bwMode="auto">
          <a:xfrm>
            <a:off x="2907226" y="4256820"/>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sp>
        <p:nvSpPr>
          <p:cNvPr id="317" name="Rectangle 316">
            <a:extLst>
              <a:ext uri="{FF2B5EF4-FFF2-40B4-BE49-F238E27FC236}">
                <a16:creationId xmlns:a16="http://schemas.microsoft.com/office/drawing/2014/main" id="{5347FA09-4723-47D0-8981-4844164B32AA}"/>
              </a:ext>
            </a:extLst>
          </p:cNvPr>
          <p:cNvSpPr/>
          <p:nvPr/>
        </p:nvSpPr>
        <p:spPr bwMode="auto">
          <a:xfrm>
            <a:off x="1109116" y="4705754"/>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sp>
        <p:nvSpPr>
          <p:cNvPr id="318" name="Rectangle 317">
            <a:extLst>
              <a:ext uri="{FF2B5EF4-FFF2-40B4-BE49-F238E27FC236}">
                <a16:creationId xmlns:a16="http://schemas.microsoft.com/office/drawing/2014/main" id="{E45AB8B9-F851-41FF-93D0-8D054D0C61C7}"/>
              </a:ext>
            </a:extLst>
          </p:cNvPr>
          <p:cNvSpPr/>
          <p:nvPr/>
        </p:nvSpPr>
        <p:spPr bwMode="auto">
          <a:xfrm>
            <a:off x="2007365" y="4705754"/>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sp>
        <p:nvSpPr>
          <p:cNvPr id="320" name="Rectangle 319">
            <a:extLst>
              <a:ext uri="{FF2B5EF4-FFF2-40B4-BE49-F238E27FC236}">
                <a16:creationId xmlns:a16="http://schemas.microsoft.com/office/drawing/2014/main" id="{E243D4BA-4253-497D-95D6-15AD0A0F8BEE}"/>
              </a:ext>
            </a:extLst>
          </p:cNvPr>
          <p:cNvSpPr/>
          <p:nvPr/>
        </p:nvSpPr>
        <p:spPr bwMode="auto">
          <a:xfrm>
            <a:off x="2907226" y="4705754"/>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sp>
        <p:nvSpPr>
          <p:cNvPr id="337" name="Rectangle 336">
            <a:extLst>
              <a:ext uri="{FF2B5EF4-FFF2-40B4-BE49-F238E27FC236}">
                <a16:creationId xmlns:a16="http://schemas.microsoft.com/office/drawing/2014/main" id="{D6744A4C-8816-4D9C-8C35-9156FFE5FFF8}"/>
              </a:ext>
            </a:extLst>
          </p:cNvPr>
          <p:cNvSpPr/>
          <p:nvPr/>
        </p:nvSpPr>
        <p:spPr bwMode="auto">
          <a:xfrm>
            <a:off x="1109116" y="5156314"/>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sp>
        <p:nvSpPr>
          <p:cNvPr id="338" name="Rectangle 337">
            <a:extLst>
              <a:ext uri="{FF2B5EF4-FFF2-40B4-BE49-F238E27FC236}">
                <a16:creationId xmlns:a16="http://schemas.microsoft.com/office/drawing/2014/main" id="{9425F1D1-A5B0-4B2C-9BA5-3880135CDC37}"/>
              </a:ext>
            </a:extLst>
          </p:cNvPr>
          <p:cNvSpPr/>
          <p:nvPr/>
        </p:nvSpPr>
        <p:spPr bwMode="auto">
          <a:xfrm>
            <a:off x="2007365" y="5156314"/>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sp>
        <p:nvSpPr>
          <p:cNvPr id="340" name="Rectangle 339">
            <a:extLst>
              <a:ext uri="{FF2B5EF4-FFF2-40B4-BE49-F238E27FC236}">
                <a16:creationId xmlns:a16="http://schemas.microsoft.com/office/drawing/2014/main" id="{DED9C876-B14B-4269-80AF-E043FB18CD35}"/>
              </a:ext>
            </a:extLst>
          </p:cNvPr>
          <p:cNvSpPr/>
          <p:nvPr/>
        </p:nvSpPr>
        <p:spPr bwMode="auto">
          <a:xfrm>
            <a:off x="2907226" y="5156314"/>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sp>
        <p:nvSpPr>
          <p:cNvPr id="347" name="Rectangle 346">
            <a:extLst>
              <a:ext uri="{FF2B5EF4-FFF2-40B4-BE49-F238E27FC236}">
                <a16:creationId xmlns:a16="http://schemas.microsoft.com/office/drawing/2014/main" id="{A8189A95-CD09-467F-8251-3F8C1FC2C646}"/>
              </a:ext>
            </a:extLst>
          </p:cNvPr>
          <p:cNvSpPr/>
          <p:nvPr/>
        </p:nvSpPr>
        <p:spPr bwMode="auto">
          <a:xfrm>
            <a:off x="1109116" y="5602321"/>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sp>
        <p:nvSpPr>
          <p:cNvPr id="348" name="Rectangle 347">
            <a:extLst>
              <a:ext uri="{FF2B5EF4-FFF2-40B4-BE49-F238E27FC236}">
                <a16:creationId xmlns:a16="http://schemas.microsoft.com/office/drawing/2014/main" id="{794C67C4-74B1-42CD-ACFF-A9F4655A2E3E}"/>
              </a:ext>
            </a:extLst>
          </p:cNvPr>
          <p:cNvSpPr/>
          <p:nvPr/>
        </p:nvSpPr>
        <p:spPr bwMode="auto">
          <a:xfrm>
            <a:off x="2007365" y="5602321"/>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sp>
        <p:nvSpPr>
          <p:cNvPr id="350" name="Rectangle 349">
            <a:extLst>
              <a:ext uri="{FF2B5EF4-FFF2-40B4-BE49-F238E27FC236}">
                <a16:creationId xmlns:a16="http://schemas.microsoft.com/office/drawing/2014/main" id="{A04B0D96-A074-4285-BE8D-190BAA58C984}"/>
              </a:ext>
            </a:extLst>
          </p:cNvPr>
          <p:cNvSpPr/>
          <p:nvPr/>
        </p:nvSpPr>
        <p:spPr bwMode="auto">
          <a:xfrm>
            <a:off x="2907226" y="5602321"/>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sp>
        <p:nvSpPr>
          <p:cNvPr id="292" name="Rectangle 291">
            <a:extLst>
              <a:ext uri="{FF2B5EF4-FFF2-40B4-BE49-F238E27FC236}">
                <a16:creationId xmlns:a16="http://schemas.microsoft.com/office/drawing/2014/main" id="{1046378B-E2E2-454C-9D67-AF08C3587C38}"/>
              </a:ext>
            </a:extLst>
          </p:cNvPr>
          <p:cNvSpPr/>
          <p:nvPr/>
        </p:nvSpPr>
        <p:spPr bwMode="auto">
          <a:xfrm>
            <a:off x="3808365" y="3354550"/>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sp>
        <p:nvSpPr>
          <p:cNvPr id="302" name="Rectangle 301">
            <a:extLst>
              <a:ext uri="{FF2B5EF4-FFF2-40B4-BE49-F238E27FC236}">
                <a16:creationId xmlns:a16="http://schemas.microsoft.com/office/drawing/2014/main" id="{14E86437-898D-4FEA-B01E-2AFE0771FEB4}"/>
              </a:ext>
            </a:extLst>
          </p:cNvPr>
          <p:cNvSpPr/>
          <p:nvPr/>
        </p:nvSpPr>
        <p:spPr bwMode="auto">
          <a:xfrm>
            <a:off x="3808365" y="3803165"/>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sp>
        <p:nvSpPr>
          <p:cNvPr id="312" name="Rectangle 311">
            <a:extLst>
              <a:ext uri="{FF2B5EF4-FFF2-40B4-BE49-F238E27FC236}">
                <a16:creationId xmlns:a16="http://schemas.microsoft.com/office/drawing/2014/main" id="{2A84E69B-A617-47BC-AF70-82E5962E3B2A}"/>
              </a:ext>
            </a:extLst>
          </p:cNvPr>
          <p:cNvSpPr/>
          <p:nvPr/>
        </p:nvSpPr>
        <p:spPr bwMode="auto">
          <a:xfrm>
            <a:off x="3808365" y="4256820"/>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sp>
        <p:nvSpPr>
          <p:cNvPr id="322" name="Rectangle 321">
            <a:extLst>
              <a:ext uri="{FF2B5EF4-FFF2-40B4-BE49-F238E27FC236}">
                <a16:creationId xmlns:a16="http://schemas.microsoft.com/office/drawing/2014/main" id="{BCD8AC2E-F99E-4D6C-95D5-1AD4589B0461}"/>
              </a:ext>
            </a:extLst>
          </p:cNvPr>
          <p:cNvSpPr/>
          <p:nvPr/>
        </p:nvSpPr>
        <p:spPr bwMode="auto">
          <a:xfrm>
            <a:off x="3808365" y="4705754"/>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sp>
        <p:nvSpPr>
          <p:cNvPr id="342" name="Rectangle 341">
            <a:extLst>
              <a:ext uri="{FF2B5EF4-FFF2-40B4-BE49-F238E27FC236}">
                <a16:creationId xmlns:a16="http://schemas.microsoft.com/office/drawing/2014/main" id="{468B1F55-74EB-43DF-A001-E547F14C8C5D}"/>
              </a:ext>
            </a:extLst>
          </p:cNvPr>
          <p:cNvSpPr/>
          <p:nvPr/>
        </p:nvSpPr>
        <p:spPr bwMode="auto">
          <a:xfrm>
            <a:off x="3808365" y="5156314"/>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sp>
        <p:nvSpPr>
          <p:cNvPr id="352" name="Rectangle 351">
            <a:extLst>
              <a:ext uri="{FF2B5EF4-FFF2-40B4-BE49-F238E27FC236}">
                <a16:creationId xmlns:a16="http://schemas.microsoft.com/office/drawing/2014/main" id="{E2D12062-363E-486D-B9DD-147334778F0C}"/>
              </a:ext>
            </a:extLst>
          </p:cNvPr>
          <p:cNvSpPr/>
          <p:nvPr/>
        </p:nvSpPr>
        <p:spPr bwMode="auto">
          <a:xfrm>
            <a:off x="3808365" y="5602321"/>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sp>
        <p:nvSpPr>
          <p:cNvPr id="294" name="Rectangle 293">
            <a:extLst>
              <a:ext uri="{FF2B5EF4-FFF2-40B4-BE49-F238E27FC236}">
                <a16:creationId xmlns:a16="http://schemas.microsoft.com/office/drawing/2014/main" id="{B445FBD0-D207-4098-9CDF-9331E931C8EC}"/>
              </a:ext>
            </a:extLst>
          </p:cNvPr>
          <p:cNvSpPr/>
          <p:nvPr/>
        </p:nvSpPr>
        <p:spPr bwMode="auto">
          <a:xfrm>
            <a:off x="4708285" y="3354550"/>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sp>
        <p:nvSpPr>
          <p:cNvPr id="304" name="Rectangle 303">
            <a:extLst>
              <a:ext uri="{FF2B5EF4-FFF2-40B4-BE49-F238E27FC236}">
                <a16:creationId xmlns:a16="http://schemas.microsoft.com/office/drawing/2014/main" id="{EF4E463E-CE4B-43CD-A289-50DB31EC2848}"/>
              </a:ext>
            </a:extLst>
          </p:cNvPr>
          <p:cNvSpPr/>
          <p:nvPr/>
        </p:nvSpPr>
        <p:spPr bwMode="auto">
          <a:xfrm>
            <a:off x="4708285" y="3803165"/>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sp>
        <p:nvSpPr>
          <p:cNvPr id="314" name="Rectangle 313">
            <a:extLst>
              <a:ext uri="{FF2B5EF4-FFF2-40B4-BE49-F238E27FC236}">
                <a16:creationId xmlns:a16="http://schemas.microsoft.com/office/drawing/2014/main" id="{8944DF97-3044-45D6-BC7C-CE17F1D1B9B3}"/>
              </a:ext>
            </a:extLst>
          </p:cNvPr>
          <p:cNvSpPr/>
          <p:nvPr/>
        </p:nvSpPr>
        <p:spPr bwMode="auto">
          <a:xfrm>
            <a:off x="4708285" y="4256820"/>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sp>
        <p:nvSpPr>
          <p:cNvPr id="324" name="Rectangle 323">
            <a:extLst>
              <a:ext uri="{FF2B5EF4-FFF2-40B4-BE49-F238E27FC236}">
                <a16:creationId xmlns:a16="http://schemas.microsoft.com/office/drawing/2014/main" id="{94595C6C-A76B-4EA4-83B2-C197369DB0F6}"/>
              </a:ext>
            </a:extLst>
          </p:cNvPr>
          <p:cNvSpPr/>
          <p:nvPr/>
        </p:nvSpPr>
        <p:spPr bwMode="auto">
          <a:xfrm>
            <a:off x="4708285" y="4705754"/>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sp>
        <p:nvSpPr>
          <p:cNvPr id="344" name="Rectangle 343">
            <a:extLst>
              <a:ext uri="{FF2B5EF4-FFF2-40B4-BE49-F238E27FC236}">
                <a16:creationId xmlns:a16="http://schemas.microsoft.com/office/drawing/2014/main" id="{58832416-95BD-4837-A30C-52D37E233DC9}"/>
              </a:ext>
            </a:extLst>
          </p:cNvPr>
          <p:cNvSpPr/>
          <p:nvPr/>
        </p:nvSpPr>
        <p:spPr bwMode="auto">
          <a:xfrm>
            <a:off x="4708285" y="5156314"/>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sp>
        <p:nvSpPr>
          <p:cNvPr id="354" name="Rectangle 353">
            <a:extLst>
              <a:ext uri="{FF2B5EF4-FFF2-40B4-BE49-F238E27FC236}">
                <a16:creationId xmlns:a16="http://schemas.microsoft.com/office/drawing/2014/main" id="{81C92630-32D4-4B81-95B7-6E4D2C85C152}"/>
              </a:ext>
            </a:extLst>
          </p:cNvPr>
          <p:cNvSpPr/>
          <p:nvPr/>
        </p:nvSpPr>
        <p:spPr bwMode="auto">
          <a:xfrm>
            <a:off x="4708285" y="5602321"/>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sp>
        <p:nvSpPr>
          <p:cNvPr id="3" name="Title 2">
            <a:extLst>
              <a:ext uri="{FF2B5EF4-FFF2-40B4-BE49-F238E27FC236}">
                <a16:creationId xmlns:a16="http://schemas.microsoft.com/office/drawing/2014/main" id="{A387FC18-9126-4995-B93C-3774E9182D36}"/>
              </a:ext>
            </a:extLst>
          </p:cNvPr>
          <p:cNvSpPr>
            <a:spLocks noGrp="1"/>
          </p:cNvSpPr>
          <p:nvPr>
            <p:ph type="title"/>
          </p:nvPr>
        </p:nvSpPr>
        <p:spPr/>
        <p:txBody>
          <a:bodyPr/>
          <a:lstStyle/>
          <a:p>
            <a:r>
              <a:rPr lang="en-GB" dirty="0"/>
              <a:t>1NF-2 Count forwards and backwards in multiples of 2, 5 and 10</a:t>
            </a:r>
          </a:p>
        </p:txBody>
      </p:sp>
      <p:sp>
        <p:nvSpPr>
          <p:cNvPr id="5" name="Rectangle 4">
            <a:extLst>
              <a:ext uri="{FF2B5EF4-FFF2-40B4-BE49-F238E27FC236}">
                <a16:creationId xmlns:a16="http://schemas.microsoft.com/office/drawing/2014/main" id="{375A8DB6-05BC-4292-9DB9-9D0C9E6668FB}"/>
              </a:ext>
            </a:extLst>
          </p:cNvPr>
          <p:cNvSpPr/>
          <p:nvPr/>
        </p:nvSpPr>
        <p:spPr bwMode="auto">
          <a:xfrm>
            <a:off x="1109116" y="1562066"/>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a:ln>
                <a:noFill/>
              </a:ln>
              <a:solidFill>
                <a:schemeClr val="tx1"/>
              </a:solidFill>
              <a:effectLst/>
              <a:latin typeface="Arial" charset="0"/>
            </a:endParaRPr>
          </a:p>
        </p:txBody>
      </p:sp>
      <p:grpSp>
        <p:nvGrpSpPr>
          <p:cNvPr id="7" name="Group 6">
            <a:extLst>
              <a:ext uri="{FF2B5EF4-FFF2-40B4-BE49-F238E27FC236}">
                <a16:creationId xmlns:a16="http://schemas.microsoft.com/office/drawing/2014/main" id="{30DF46D0-2618-4F5C-B81C-1B8528A62A21}"/>
              </a:ext>
            </a:extLst>
          </p:cNvPr>
          <p:cNvGrpSpPr/>
          <p:nvPr/>
        </p:nvGrpSpPr>
        <p:grpSpPr>
          <a:xfrm>
            <a:off x="1095804" y="1550914"/>
            <a:ext cx="4508879" cy="4499619"/>
            <a:chOff x="1095804" y="1550914"/>
            <a:chExt cx="4508879" cy="4499619"/>
          </a:xfrm>
        </p:grpSpPr>
        <p:grpSp>
          <p:nvGrpSpPr>
            <p:cNvPr id="44" name="Group 43">
              <a:extLst>
                <a:ext uri="{FF2B5EF4-FFF2-40B4-BE49-F238E27FC236}">
                  <a16:creationId xmlns:a16="http://schemas.microsoft.com/office/drawing/2014/main" id="{790E2A57-A83C-4A9D-AE7B-DA81D5D52D09}"/>
                </a:ext>
              </a:extLst>
            </p:cNvPr>
            <p:cNvGrpSpPr/>
            <p:nvPr/>
          </p:nvGrpSpPr>
          <p:grpSpPr>
            <a:xfrm>
              <a:off x="1102158" y="1550914"/>
              <a:ext cx="4499620" cy="4499619"/>
              <a:chOff x="3575720" y="1124744"/>
              <a:chExt cx="4968552" cy="4968552"/>
            </a:xfrm>
          </p:grpSpPr>
          <p:cxnSp>
            <p:nvCxnSpPr>
              <p:cNvPr id="21" name="Straight Connector 20">
                <a:extLst>
                  <a:ext uri="{FF2B5EF4-FFF2-40B4-BE49-F238E27FC236}">
                    <a16:creationId xmlns:a16="http://schemas.microsoft.com/office/drawing/2014/main" id="{4F360A9C-1EF1-42E3-9B26-63134EBFD0E5}"/>
                  </a:ext>
                </a:extLst>
              </p:cNvPr>
              <p:cNvCxnSpPr>
                <a:cxnSpLocks/>
              </p:cNvCxnSpPr>
              <p:nvPr/>
            </p:nvCxnSpPr>
            <p:spPr bwMode="auto">
              <a:xfrm>
                <a:off x="3575720"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23" name="Straight Connector 22">
                <a:extLst>
                  <a:ext uri="{FF2B5EF4-FFF2-40B4-BE49-F238E27FC236}">
                    <a16:creationId xmlns:a16="http://schemas.microsoft.com/office/drawing/2014/main" id="{6B218712-C0CC-4DDD-8C6D-DCDD742E6AB3}"/>
                  </a:ext>
                </a:extLst>
              </p:cNvPr>
              <p:cNvCxnSpPr>
                <a:cxnSpLocks/>
              </p:cNvCxnSpPr>
              <p:nvPr/>
            </p:nvCxnSpPr>
            <p:spPr bwMode="auto">
              <a:xfrm>
                <a:off x="4072575"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24" name="Straight Connector 23">
                <a:extLst>
                  <a:ext uri="{FF2B5EF4-FFF2-40B4-BE49-F238E27FC236}">
                    <a16:creationId xmlns:a16="http://schemas.microsoft.com/office/drawing/2014/main" id="{C347A3FE-4B3B-4D75-BF15-45E769E68FB1}"/>
                  </a:ext>
                </a:extLst>
              </p:cNvPr>
              <p:cNvCxnSpPr>
                <a:cxnSpLocks/>
              </p:cNvCxnSpPr>
              <p:nvPr/>
            </p:nvCxnSpPr>
            <p:spPr bwMode="auto">
              <a:xfrm>
                <a:off x="4569430"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25" name="Straight Connector 24">
                <a:extLst>
                  <a:ext uri="{FF2B5EF4-FFF2-40B4-BE49-F238E27FC236}">
                    <a16:creationId xmlns:a16="http://schemas.microsoft.com/office/drawing/2014/main" id="{E23441D3-6CB5-4206-8B25-01B593A725EE}"/>
                  </a:ext>
                </a:extLst>
              </p:cNvPr>
              <p:cNvCxnSpPr>
                <a:cxnSpLocks/>
              </p:cNvCxnSpPr>
              <p:nvPr/>
            </p:nvCxnSpPr>
            <p:spPr bwMode="auto">
              <a:xfrm>
                <a:off x="5066285"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26" name="Straight Connector 25">
                <a:extLst>
                  <a:ext uri="{FF2B5EF4-FFF2-40B4-BE49-F238E27FC236}">
                    <a16:creationId xmlns:a16="http://schemas.microsoft.com/office/drawing/2014/main" id="{F1F55105-3D9D-4D97-A6EF-BD14100D9B4C}"/>
                  </a:ext>
                </a:extLst>
              </p:cNvPr>
              <p:cNvCxnSpPr>
                <a:cxnSpLocks/>
              </p:cNvCxnSpPr>
              <p:nvPr/>
            </p:nvCxnSpPr>
            <p:spPr bwMode="auto">
              <a:xfrm>
                <a:off x="5563140"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27" name="Straight Connector 26">
                <a:extLst>
                  <a:ext uri="{FF2B5EF4-FFF2-40B4-BE49-F238E27FC236}">
                    <a16:creationId xmlns:a16="http://schemas.microsoft.com/office/drawing/2014/main" id="{C45C28AB-E2A7-43C8-9A96-F22A13A12776}"/>
                  </a:ext>
                </a:extLst>
              </p:cNvPr>
              <p:cNvCxnSpPr>
                <a:cxnSpLocks/>
              </p:cNvCxnSpPr>
              <p:nvPr/>
            </p:nvCxnSpPr>
            <p:spPr bwMode="auto">
              <a:xfrm>
                <a:off x="6059995"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28" name="Straight Connector 27">
                <a:extLst>
                  <a:ext uri="{FF2B5EF4-FFF2-40B4-BE49-F238E27FC236}">
                    <a16:creationId xmlns:a16="http://schemas.microsoft.com/office/drawing/2014/main" id="{11858335-A491-44DA-B5F1-3FFF003974E5}"/>
                  </a:ext>
                </a:extLst>
              </p:cNvPr>
              <p:cNvCxnSpPr>
                <a:cxnSpLocks/>
              </p:cNvCxnSpPr>
              <p:nvPr/>
            </p:nvCxnSpPr>
            <p:spPr bwMode="auto">
              <a:xfrm>
                <a:off x="6556850"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29" name="Straight Connector 28">
                <a:extLst>
                  <a:ext uri="{FF2B5EF4-FFF2-40B4-BE49-F238E27FC236}">
                    <a16:creationId xmlns:a16="http://schemas.microsoft.com/office/drawing/2014/main" id="{98A095DD-D982-406A-884A-AD284030E011}"/>
                  </a:ext>
                </a:extLst>
              </p:cNvPr>
              <p:cNvCxnSpPr>
                <a:cxnSpLocks/>
              </p:cNvCxnSpPr>
              <p:nvPr/>
            </p:nvCxnSpPr>
            <p:spPr bwMode="auto">
              <a:xfrm>
                <a:off x="7053705"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30" name="Straight Connector 29">
                <a:extLst>
                  <a:ext uri="{FF2B5EF4-FFF2-40B4-BE49-F238E27FC236}">
                    <a16:creationId xmlns:a16="http://schemas.microsoft.com/office/drawing/2014/main" id="{584FBC8E-7358-4FAD-8F35-F5027E81EB7D}"/>
                  </a:ext>
                </a:extLst>
              </p:cNvPr>
              <p:cNvCxnSpPr>
                <a:cxnSpLocks/>
              </p:cNvCxnSpPr>
              <p:nvPr/>
            </p:nvCxnSpPr>
            <p:spPr bwMode="auto">
              <a:xfrm>
                <a:off x="7550560"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31" name="Straight Connector 30">
                <a:extLst>
                  <a:ext uri="{FF2B5EF4-FFF2-40B4-BE49-F238E27FC236}">
                    <a16:creationId xmlns:a16="http://schemas.microsoft.com/office/drawing/2014/main" id="{BBEF5B96-3ACC-46E1-8D5E-067BFBDC65D0}"/>
                  </a:ext>
                </a:extLst>
              </p:cNvPr>
              <p:cNvCxnSpPr>
                <a:cxnSpLocks/>
              </p:cNvCxnSpPr>
              <p:nvPr/>
            </p:nvCxnSpPr>
            <p:spPr bwMode="auto">
              <a:xfrm>
                <a:off x="8047415"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32" name="Straight Connector 31">
                <a:extLst>
                  <a:ext uri="{FF2B5EF4-FFF2-40B4-BE49-F238E27FC236}">
                    <a16:creationId xmlns:a16="http://schemas.microsoft.com/office/drawing/2014/main" id="{B947829A-22E3-4CF3-9DEA-0DA5D5D42DB4}"/>
                  </a:ext>
                </a:extLst>
              </p:cNvPr>
              <p:cNvCxnSpPr>
                <a:cxnSpLocks/>
              </p:cNvCxnSpPr>
              <p:nvPr/>
            </p:nvCxnSpPr>
            <p:spPr bwMode="auto">
              <a:xfrm>
                <a:off x="8544272"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grpSp>
        <p:grpSp>
          <p:nvGrpSpPr>
            <p:cNvPr id="6" name="Group 5">
              <a:extLst>
                <a:ext uri="{FF2B5EF4-FFF2-40B4-BE49-F238E27FC236}">
                  <a16:creationId xmlns:a16="http://schemas.microsoft.com/office/drawing/2014/main" id="{2F359558-8813-4714-8691-0E465A5E38AA}"/>
                </a:ext>
              </a:extLst>
            </p:cNvPr>
            <p:cNvGrpSpPr/>
            <p:nvPr/>
          </p:nvGrpSpPr>
          <p:grpSpPr>
            <a:xfrm>
              <a:off x="1095804" y="1556724"/>
              <a:ext cx="4508879" cy="4487999"/>
              <a:chOff x="1095804" y="1556724"/>
              <a:chExt cx="4508879" cy="4487999"/>
            </a:xfrm>
          </p:grpSpPr>
          <p:cxnSp>
            <p:nvCxnSpPr>
              <p:cNvPr id="34" name="Straight Connector 33">
                <a:extLst>
                  <a:ext uri="{FF2B5EF4-FFF2-40B4-BE49-F238E27FC236}">
                    <a16:creationId xmlns:a16="http://schemas.microsoft.com/office/drawing/2014/main" id="{3065741F-9349-44CC-87A1-CF2A74D10DCE}"/>
                  </a:ext>
                </a:extLst>
              </p:cNvPr>
              <p:cNvCxnSpPr>
                <a:cxnSpLocks/>
              </p:cNvCxnSpPr>
              <p:nvPr/>
            </p:nvCxnSpPr>
            <p:spPr bwMode="auto">
              <a:xfrm>
                <a:off x="1102158" y="6044723"/>
                <a:ext cx="4499620"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37" name="Straight Connector 36">
                <a:extLst>
                  <a:ext uri="{FF2B5EF4-FFF2-40B4-BE49-F238E27FC236}">
                    <a16:creationId xmlns:a16="http://schemas.microsoft.com/office/drawing/2014/main" id="{0529B709-D56E-420C-BFCD-F0F2B4D38AB1}"/>
                  </a:ext>
                </a:extLst>
              </p:cNvPr>
              <p:cNvCxnSpPr>
                <a:cxnSpLocks/>
              </p:cNvCxnSpPr>
              <p:nvPr/>
            </p:nvCxnSpPr>
            <p:spPr bwMode="auto">
              <a:xfrm>
                <a:off x="1102158" y="5600569"/>
                <a:ext cx="4499620"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38" name="Straight Connector 37">
                <a:extLst>
                  <a:ext uri="{FF2B5EF4-FFF2-40B4-BE49-F238E27FC236}">
                    <a16:creationId xmlns:a16="http://schemas.microsoft.com/office/drawing/2014/main" id="{CDE5B808-8527-43E3-B04D-FC8C179B87BA}"/>
                  </a:ext>
                </a:extLst>
              </p:cNvPr>
              <p:cNvCxnSpPr>
                <a:cxnSpLocks/>
              </p:cNvCxnSpPr>
              <p:nvPr/>
            </p:nvCxnSpPr>
            <p:spPr bwMode="auto">
              <a:xfrm>
                <a:off x="1102157" y="5150608"/>
                <a:ext cx="4499620"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39" name="Straight Connector 38">
                <a:extLst>
                  <a:ext uri="{FF2B5EF4-FFF2-40B4-BE49-F238E27FC236}">
                    <a16:creationId xmlns:a16="http://schemas.microsoft.com/office/drawing/2014/main" id="{F0AE6B63-4C68-4BFB-B046-DEAC9377D25D}"/>
                  </a:ext>
                </a:extLst>
              </p:cNvPr>
              <p:cNvCxnSpPr>
                <a:cxnSpLocks/>
              </p:cNvCxnSpPr>
              <p:nvPr/>
            </p:nvCxnSpPr>
            <p:spPr bwMode="auto">
              <a:xfrm>
                <a:off x="1102158" y="4250684"/>
                <a:ext cx="4499620"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40" name="Straight Connector 39">
                <a:extLst>
                  <a:ext uri="{FF2B5EF4-FFF2-40B4-BE49-F238E27FC236}">
                    <a16:creationId xmlns:a16="http://schemas.microsoft.com/office/drawing/2014/main" id="{1544BAC9-4C20-408D-991F-A858EDD527C6}"/>
                  </a:ext>
                </a:extLst>
              </p:cNvPr>
              <p:cNvCxnSpPr>
                <a:cxnSpLocks/>
              </p:cNvCxnSpPr>
              <p:nvPr/>
            </p:nvCxnSpPr>
            <p:spPr bwMode="auto">
              <a:xfrm>
                <a:off x="1102158" y="3350761"/>
                <a:ext cx="4499620"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41" name="Straight Connector 40">
                <a:extLst>
                  <a:ext uri="{FF2B5EF4-FFF2-40B4-BE49-F238E27FC236}">
                    <a16:creationId xmlns:a16="http://schemas.microsoft.com/office/drawing/2014/main" id="{27F40CD4-D7E8-4D9A-8F90-E6A4F9BF5EC5}"/>
                  </a:ext>
                </a:extLst>
              </p:cNvPr>
              <p:cNvCxnSpPr>
                <a:cxnSpLocks/>
              </p:cNvCxnSpPr>
              <p:nvPr/>
            </p:nvCxnSpPr>
            <p:spPr bwMode="auto">
              <a:xfrm>
                <a:off x="1102158" y="2450837"/>
                <a:ext cx="4499620"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42" name="Straight Connector 41">
                <a:extLst>
                  <a:ext uri="{FF2B5EF4-FFF2-40B4-BE49-F238E27FC236}">
                    <a16:creationId xmlns:a16="http://schemas.microsoft.com/office/drawing/2014/main" id="{965254B7-A137-444C-9B6A-B0274B6F0154}"/>
                  </a:ext>
                </a:extLst>
              </p:cNvPr>
              <p:cNvCxnSpPr>
                <a:cxnSpLocks/>
              </p:cNvCxnSpPr>
              <p:nvPr/>
            </p:nvCxnSpPr>
            <p:spPr bwMode="auto">
              <a:xfrm>
                <a:off x="1102157" y="2000876"/>
                <a:ext cx="4499620"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43" name="Straight Connector 42">
                <a:extLst>
                  <a:ext uri="{FF2B5EF4-FFF2-40B4-BE49-F238E27FC236}">
                    <a16:creationId xmlns:a16="http://schemas.microsoft.com/office/drawing/2014/main" id="{93FFE04C-3154-41BA-9A24-6BFB9C613B4C}"/>
                  </a:ext>
                </a:extLst>
              </p:cNvPr>
              <p:cNvCxnSpPr>
                <a:cxnSpLocks/>
              </p:cNvCxnSpPr>
              <p:nvPr/>
            </p:nvCxnSpPr>
            <p:spPr bwMode="auto">
              <a:xfrm>
                <a:off x="1095804" y="1556724"/>
                <a:ext cx="4508879" cy="1"/>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45" name="Straight Connector 44">
                <a:extLst>
                  <a:ext uri="{FF2B5EF4-FFF2-40B4-BE49-F238E27FC236}">
                    <a16:creationId xmlns:a16="http://schemas.microsoft.com/office/drawing/2014/main" id="{835F6772-3FAA-47BD-954D-B80C5C186356}"/>
                  </a:ext>
                </a:extLst>
              </p:cNvPr>
              <p:cNvCxnSpPr>
                <a:cxnSpLocks/>
              </p:cNvCxnSpPr>
              <p:nvPr/>
            </p:nvCxnSpPr>
            <p:spPr bwMode="auto">
              <a:xfrm>
                <a:off x="1102158" y="4700646"/>
                <a:ext cx="4499620"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46" name="Straight Connector 45">
                <a:extLst>
                  <a:ext uri="{FF2B5EF4-FFF2-40B4-BE49-F238E27FC236}">
                    <a16:creationId xmlns:a16="http://schemas.microsoft.com/office/drawing/2014/main" id="{5F6D34B8-E25D-4E89-AC4A-E97A8C782B11}"/>
                  </a:ext>
                </a:extLst>
              </p:cNvPr>
              <p:cNvCxnSpPr>
                <a:cxnSpLocks/>
              </p:cNvCxnSpPr>
              <p:nvPr/>
            </p:nvCxnSpPr>
            <p:spPr bwMode="auto">
              <a:xfrm>
                <a:off x="1102157" y="3800723"/>
                <a:ext cx="4499621"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47" name="Straight Connector 46">
                <a:extLst>
                  <a:ext uri="{FF2B5EF4-FFF2-40B4-BE49-F238E27FC236}">
                    <a16:creationId xmlns:a16="http://schemas.microsoft.com/office/drawing/2014/main" id="{9911E3C0-7BD1-4FC3-B42B-B2FA181677BF}"/>
                  </a:ext>
                </a:extLst>
              </p:cNvPr>
              <p:cNvCxnSpPr>
                <a:cxnSpLocks/>
              </p:cNvCxnSpPr>
              <p:nvPr/>
            </p:nvCxnSpPr>
            <p:spPr bwMode="auto">
              <a:xfrm>
                <a:off x="1102158" y="2900799"/>
                <a:ext cx="4499620"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grpSp>
      </p:grpSp>
      <p:grpSp>
        <p:nvGrpSpPr>
          <p:cNvPr id="16" name="Group 15">
            <a:extLst>
              <a:ext uri="{FF2B5EF4-FFF2-40B4-BE49-F238E27FC236}">
                <a16:creationId xmlns:a16="http://schemas.microsoft.com/office/drawing/2014/main" id="{6E89C769-1AA4-41E8-8069-12FA93B95F80}"/>
              </a:ext>
            </a:extLst>
          </p:cNvPr>
          <p:cNvGrpSpPr/>
          <p:nvPr/>
        </p:nvGrpSpPr>
        <p:grpSpPr>
          <a:xfrm>
            <a:off x="1151139" y="1626383"/>
            <a:ext cx="4475893" cy="4376050"/>
            <a:chOff x="1151139" y="1626383"/>
            <a:chExt cx="4475893" cy="4376050"/>
          </a:xfrm>
        </p:grpSpPr>
        <p:grpSp>
          <p:nvGrpSpPr>
            <p:cNvPr id="15" name="Group 14">
              <a:extLst>
                <a:ext uri="{FF2B5EF4-FFF2-40B4-BE49-F238E27FC236}">
                  <a16:creationId xmlns:a16="http://schemas.microsoft.com/office/drawing/2014/main" id="{4CBAEA4A-08D2-4AA5-AACB-F2D1F3297856}"/>
                </a:ext>
              </a:extLst>
            </p:cNvPr>
            <p:cNvGrpSpPr/>
            <p:nvPr/>
          </p:nvGrpSpPr>
          <p:grpSpPr>
            <a:xfrm>
              <a:off x="1151139" y="1626383"/>
              <a:ext cx="422454" cy="4376050"/>
              <a:chOff x="1151139" y="1626383"/>
              <a:chExt cx="422454" cy="4376050"/>
            </a:xfrm>
          </p:grpSpPr>
          <p:sp>
            <p:nvSpPr>
              <p:cNvPr id="49" name="TextBox 48">
                <a:extLst>
                  <a:ext uri="{FF2B5EF4-FFF2-40B4-BE49-F238E27FC236}">
                    <a16:creationId xmlns:a16="http://schemas.microsoft.com/office/drawing/2014/main" id="{C8BB400B-9BAA-40DA-8F0F-71AA90A69324}"/>
                  </a:ext>
                </a:extLst>
              </p:cNvPr>
              <p:cNvSpPr txBox="1"/>
              <p:nvPr/>
            </p:nvSpPr>
            <p:spPr>
              <a:xfrm>
                <a:off x="1275113" y="1626383"/>
                <a:ext cx="298480" cy="338554"/>
              </a:xfrm>
              <a:prstGeom prst="rect">
                <a:avLst/>
              </a:prstGeom>
              <a:noFill/>
            </p:spPr>
            <p:txBody>
              <a:bodyPr wrap="none" rtlCol="0" anchor="ctr" anchorCtr="0">
                <a:spAutoFit/>
              </a:bodyPr>
              <a:lstStyle/>
              <a:p>
                <a:pPr algn="r">
                  <a:buNone/>
                </a:pPr>
                <a:r>
                  <a:rPr lang="en-GB" sz="1600" dirty="0"/>
                  <a:t>1</a:t>
                </a:r>
              </a:p>
            </p:txBody>
          </p:sp>
          <p:sp>
            <p:nvSpPr>
              <p:cNvPr id="51" name="TextBox 50">
                <a:extLst>
                  <a:ext uri="{FF2B5EF4-FFF2-40B4-BE49-F238E27FC236}">
                    <a16:creationId xmlns:a16="http://schemas.microsoft.com/office/drawing/2014/main" id="{2E6AC5D2-4A13-4ADD-9F10-6E21E9513AC2}"/>
                  </a:ext>
                </a:extLst>
              </p:cNvPr>
              <p:cNvSpPr txBox="1"/>
              <p:nvPr/>
            </p:nvSpPr>
            <p:spPr>
              <a:xfrm>
                <a:off x="1166399" y="2074994"/>
                <a:ext cx="397033" cy="338554"/>
              </a:xfrm>
              <a:prstGeom prst="rect">
                <a:avLst/>
              </a:prstGeom>
              <a:noFill/>
            </p:spPr>
            <p:txBody>
              <a:bodyPr wrap="none" rtlCol="0" anchor="ctr" anchorCtr="0">
                <a:spAutoFit/>
              </a:bodyPr>
              <a:lstStyle/>
              <a:p>
                <a:pPr algn="r">
                  <a:buNone/>
                </a:pPr>
                <a:r>
                  <a:rPr lang="en-GB" sz="1600" dirty="0"/>
                  <a:t>11</a:t>
                </a:r>
              </a:p>
            </p:txBody>
          </p:sp>
          <p:sp>
            <p:nvSpPr>
              <p:cNvPr id="52" name="TextBox 51">
                <a:extLst>
                  <a:ext uri="{FF2B5EF4-FFF2-40B4-BE49-F238E27FC236}">
                    <a16:creationId xmlns:a16="http://schemas.microsoft.com/office/drawing/2014/main" id="{6E64E62E-8676-443D-B1EF-C899EA3EFE8D}"/>
                  </a:ext>
                </a:extLst>
              </p:cNvPr>
              <p:cNvSpPr txBox="1"/>
              <p:nvPr/>
            </p:nvSpPr>
            <p:spPr>
              <a:xfrm>
                <a:off x="1151139" y="2523604"/>
                <a:ext cx="412292" cy="338554"/>
              </a:xfrm>
              <a:prstGeom prst="rect">
                <a:avLst/>
              </a:prstGeom>
              <a:noFill/>
            </p:spPr>
            <p:txBody>
              <a:bodyPr wrap="none" rtlCol="0" anchor="ctr" anchorCtr="0">
                <a:spAutoFit/>
              </a:bodyPr>
              <a:lstStyle/>
              <a:p>
                <a:pPr algn="r">
                  <a:buNone/>
                </a:pPr>
                <a:r>
                  <a:rPr lang="en-GB" sz="1600" dirty="0"/>
                  <a:t>21</a:t>
                </a:r>
              </a:p>
            </p:txBody>
          </p:sp>
          <p:sp>
            <p:nvSpPr>
              <p:cNvPr id="53" name="TextBox 52">
                <a:extLst>
                  <a:ext uri="{FF2B5EF4-FFF2-40B4-BE49-F238E27FC236}">
                    <a16:creationId xmlns:a16="http://schemas.microsoft.com/office/drawing/2014/main" id="{E09BD71F-2C74-4356-9514-0A6FD65A4BC4}"/>
                  </a:ext>
                </a:extLst>
              </p:cNvPr>
              <p:cNvSpPr txBox="1"/>
              <p:nvPr/>
            </p:nvSpPr>
            <p:spPr>
              <a:xfrm>
                <a:off x="1151139" y="2972215"/>
                <a:ext cx="412292" cy="338554"/>
              </a:xfrm>
              <a:prstGeom prst="rect">
                <a:avLst/>
              </a:prstGeom>
              <a:noFill/>
            </p:spPr>
            <p:txBody>
              <a:bodyPr wrap="none" rtlCol="0" anchor="ctr" anchorCtr="0">
                <a:spAutoFit/>
              </a:bodyPr>
              <a:lstStyle/>
              <a:p>
                <a:pPr algn="r">
                  <a:buNone/>
                </a:pPr>
                <a:r>
                  <a:rPr lang="en-GB" sz="1600" dirty="0"/>
                  <a:t>31</a:t>
                </a:r>
              </a:p>
            </p:txBody>
          </p:sp>
          <p:sp>
            <p:nvSpPr>
              <p:cNvPr id="54" name="TextBox 53">
                <a:extLst>
                  <a:ext uri="{FF2B5EF4-FFF2-40B4-BE49-F238E27FC236}">
                    <a16:creationId xmlns:a16="http://schemas.microsoft.com/office/drawing/2014/main" id="{FC4FEE03-1AD1-41AA-A55A-80753FAF65E4}"/>
                  </a:ext>
                </a:extLst>
              </p:cNvPr>
              <p:cNvSpPr txBox="1"/>
              <p:nvPr/>
            </p:nvSpPr>
            <p:spPr>
              <a:xfrm>
                <a:off x="1151139" y="3420827"/>
                <a:ext cx="412292" cy="338554"/>
              </a:xfrm>
              <a:prstGeom prst="rect">
                <a:avLst/>
              </a:prstGeom>
              <a:noFill/>
            </p:spPr>
            <p:txBody>
              <a:bodyPr wrap="none" rtlCol="0" anchor="ctr" anchorCtr="0">
                <a:spAutoFit/>
              </a:bodyPr>
              <a:lstStyle/>
              <a:p>
                <a:pPr algn="r">
                  <a:buNone/>
                </a:pPr>
                <a:r>
                  <a:rPr lang="en-GB" sz="1600" dirty="0"/>
                  <a:t>41</a:t>
                </a:r>
              </a:p>
            </p:txBody>
          </p:sp>
          <p:sp>
            <p:nvSpPr>
              <p:cNvPr id="55" name="TextBox 54">
                <a:extLst>
                  <a:ext uri="{FF2B5EF4-FFF2-40B4-BE49-F238E27FC236}">
                    <a16:creationId xmlns:a16="http://schemas.microsoft.com/office/drawing/2014/main" id="{070A6B7B-1425-4342-8D8C-D041177A8FAF}"/>
                  </a:ext>
                </a:extLst>
              </p:cNvPr>
              <p:cNvSpPr txBox="1"/>
              <p:nvPr/>
            </p:nvSpPr>
            <p:spPr>
              <a:xfrm>
                <a:off x="1151139" y="3869436"/>
                <a:ext cx="412292" cy="338554"/>
              </a:xfrm>
              <a:prstGeom prst="rect">
                <a:avLst/>
              </a:prstGeom>
              <a:noFill/>
            </p:spPr>
            <p:txBody>
              <a:bodyPr wrap="none" rtlCol="0" anchor="ctr" anchorCtr="0">
                <a:spAutoFit/>
              </a:bodyPr>
              <a:lstStyle/>
              <a:p>
                <a:pPr algn="r">
                  <a:buNone/>
                </a:pPr>
                <a:r>
                  <a:rPr lang="en-GB" sz="1600" dirty="0"/>
                  <a:t>51</a:t>
                </a:r>
              </a:p>
            </p:txBody>
          </p:sp>
          <p:sp>
            <p:nvSpPr>
              <p:cNvPr id="56" name="TextBox 55">
                <a:extLst>
                  <a:ext uri="{FF2B5EF4-FFF2-40B4-BE49-F238E27FC236}">
                    <a16:creationId xmlns:a16="http://schemas.microsoft.com/office/drawing/2014/main" id="{AF223DF7-5BBC-4CBB-857A-3E9010A9F35C}"/>
                  </a:ext>
                </a:extLst>
              </p:cNvPr>
              <p:cNvSpPr txBox="1"/>
              <p:nvPr/>
            </p:nvSpPr>
            <p:spPr>
              <a:xfrm>
                <a:off x="1151139" y="4318047"/>
                <a:ext cx="412292" cy="338554"/>
              </a:xfrm>
              <a:prstGeom prst="rect">
                <a:avLst/>
              </a:prstGeom>
              <a:noFill/>
            </p:spPr>
            <p:txBody>
              <a:bodyPr wrap="none" rtlCol="0" anchor="ctr" anchorCtr="0">
                <a:spAutoFit/>
              </a:bodyPr>
              <a:lstStyle/>
              <a:p>
                <a:pPr algn="r">
                  <a:buNone/>
                </a:pPr>
                <a:r>
                  <a:rPr lang="en-GB" sz="1600" dirty="0"/>
                  <a:t>61</a:t>
                </a:r>
              </a:p>
            </p:txBody>
          </p:sp>
          <p:sp>
            <p:nvSpPr>
              <p:cNvPr id="57" name="TextBox 56">
                <a:extLst>
                  <a:ext uri="{FF2B5EF4-FFF2-40B4-BE49-F238E27FC236}">
                    <a16:creationId xmlns:a16="http://schemas.microsoft.com/office/drawing/2014/main" id="{CA13533D-FF68-4361-819B-8F77D5D08056}"/>
                  </a:ext>
                </a:extLst>
              </p:cNvPr>
              <p:cNvSpPr txBox="1"/>
              <p:nvPr/>
            </p:nvSpPr>
            <p:spPr>
              <a:xfrm>
                <a:off x="1151139" y="4766657"/>
                <a:ext cx="412292" cy="338554"/>
              </a:xfrm>
              <a:prstGeom prst="rect">
                <a:avLst/>
              </a:prstGeom>
              <a:noFill/>
            </p:spPr>
            <p:txBody>
              <a:bodyPr wrap="none" rtlCol="0" anchor="ctr" anchorCtr="0">
                <a:spAutoFit/>
              </a:bodyPr>
              <a:lstStyle/>
              <a:p>
                <a:pPr algn="r">
                  <a:buNone/>
                </a:pPr>
                <a:r>
                  <a:rPr lang="en-GB" sz="1600" dirty="0"/>
                  <a:t>71</a:t>
                </a:r>
              </a:p>
            </p:txBody>
          </p:sp>
          <p:sp>
            <p:nvSpPr>
              <p:cNvPr id="58" name="TextBox 57">
                <a:extLst>
                  <a:ext uri="{FF2B5EF4-FFF2-40B4-BE49-F238E27FC236}">
                    <a16:creationId xmlns:a16="http://schemas.microsoft.com/office/drawing/2014/main" id="{BD6BE062-67DC-43FC-B687-D92E9F6BBABD}"/>
                  </a:ext>
                </a:extLst>
              </p:cNvPr>
              <p:cNvSpPr txBox="1"/>
              <p:nvPr/>
            </p:nvSpPr>
            <p:spPr>
              <a:xfrm>
                <a:off x="1151139" y="5215268"/>
                <a:ext cx="412292" cy="338554"/>
              </a:xfrm>
              <a:prstGeom prst="rect">
                <a:avLst/>
              </a:prstGeom>
              <a:noFill/>
            </p:spPr>
            <p:txBody>
              <a:bodyPr wrap="none" rtlCol="0" anchor="ctr" anchorCtr="0">
                <a:spAutoFit/>
              </a:bodyPr>
              <a:lstStyle/>
              <a:p>
                <a:pPr algn="r">
                  <a:buNone/>
                </a:pPr>
                <a:r>
                  <a:rPr lang="en-GB" sz="1600" dirty="0"/>
                  <a:t>81</a:t>
                </a:r>
              </a:p>
            </p:txBody>
          </p:sp>
          <p:sp>
            <p:nvSpPr>
              <p:cNvPr id="59" name="TextBox 58">
                <a:extLst>
                  <a:ext uri="{FF2B5EF4-FFF2-40B4-BE49-F238E27FC236}">
                    <a16:creationId xmlns:a16="http://schemas.microsoft.com/office/drawing/2014/main" id="{3206775F-F5AF-4AF3-900A-AFA02BCC1073}"/>
                  </a:ext>
                </a:extLst>
              </p:cNvPr>
              <p:cNvSpPr txBox="1"/>
              <p:nvPr/>
            </p:nvSpPr>
            <p:spPr>
              <a:xfrm>
                <a:off x="1151139" y="5663879"/>
                <a:ext cx="412292" cy="338554"/>
              </a:xfrm>
              <a:prstGeom prst="rect">
                <a:avLst/>
              </a:prstGeom>
              <a:noFill/>
            </p:spPr>
            <p:txBody>
              <a:bodyPr wrap="none" rtlCol="0" anchor="ctr" anchorCtr="0">
                <a:spAutoFit/>
              </a:bodyPr>
              <a:lstStyle/>
              <a:p>
                <a:pPr algn="r">
                  <a:buNone/>
                </a:pPr>
                <a:r>
                  <a:rPr lang="en-GB" sz="1600" dirty="0"/>
                  <a:t>91</a:t>
                </a:r>
              </a:p>
            </p:txBody>
          </p:sp>
        </p:grpSp>
        <p:grpSp>
          <p:nvGrpSpPr>
            <p:cNvPr id="14" name="Group 13">
              <a:extLst>
                <a:ext uri="{FF2B5EF4-FFF2-40B4-BE49-F238E27FC236}">
                  <a16:creationId xmlns:a16="http://schemas.microsoft.com/office/drawing/2014/main" id="{2A884209-3B21-415F-B6BF-6D0F2C7119C7}"/>
                </a:ext>
              </a:extLst>
            </p:cNvPr>
            <p:cNvGrpSpPr/>
            <p:nvPr/>
          </p:nvGrpSpPr>
          <p:grpSpPr>
            <a:xfrm>
              <a:off x="1601521" y="1626383"/>
              <a:ext cx="422454" cy="4376050"/>
              <a:chOff x="1601521" y="1626383"/>
              <a:chExt cx="422454" cy="4376050"/>
            </a:xfrm>
          </p:grpSpPr>
          <p:sp>
            <p:nvSpPr>
              <p:cNvPr id="172" name="TextBox 171">
                <a:extLst>
                  <a:ext uri="{FF2B5EF4-FFF2-40B4-BE49-F238E27FC236}">
                    <a16:creationId xmlns:a16="http://schemas.microsoft.com/office/drawing/2014/main" id="{F0EBEC18-50DC-4CFA-9D09-E40AF51AB65C}"/>
                  </a:ext>
                </a:extLst>
              </p:cNvPr>
              <p:cNvSpPr txBox="1"/>
              <p:nvPr/>
            </p:nvSpPr>
            <p:spPr>
              <a:xfrm>
                <a:off x="1725495" y="1626383"/>
                <a:ext cx="298480" cy="338554"/>
              </a:xfrm>
              <a:prstGeom prst="rect">
                <a:avLst/>
              </a:prstGeom>
              <a:noFill/>
            </p:spPr>
            <p:txBody>
              <a:bodyPr wrap="none" rtlCol="0" anchor="ctr" anchorCtr="0">
                <a:spAutoFit/>
              </a:bodyPr>
              <a:lstStyle/>
              <a:p>
                <a:pPr algn="r">
                  <a:buNone/>
                </a:pPr>
                <a:r>
                  <a:rPr lang="en-GB" sz="1600" dirty="0"/>
                  <a:t>2</a:t>
                </a:r>
              </a:p>
            </p:txBody>
          </p:sp>
          <p:sp>
            <p:nvSpPr>
              <p:cNvPr id="173" name="TextBox 172">
                <a:extLst>
                  <a:ext uri="{FF2B5EF4-FFF2-40B4-BE49-F238E27FC236}">
                    <a16:creationId xmlns:a16="http://schemas.microsoft.com/office/drawing/2014/main" id="{CE5B9BB2-C42B-4041-8046-096463F87B16}"/>
                  </a:ext>
                </a:extLst>
              </p:cNvPr>
              <p:cNvSpPr txBox="1"/>
              <p:nvPr/>
            </p:nvSpPr>
            <p:spPr>
              <a:xfrm>
                <a:off x="1601521" y="2074994"/>
                <a:ext cx="412292" cy="338554"/>
              </a:xfrm>
              <a:prstGeom prst="rect">
                <a:avLst/>
              </a:prstGeom>
              <a:noFill/>
            </p:spPr>
            <p:txBody>
              <a:bodyPr wrap="none" rtlCol="0" anchor="ctr" anchorCtr="0">
                <a:spAutoFit/>
              </a:bodyPr>
              <a:lstStyle/>
              <a:p>
                <a:pPr algn="r">
                  <a:buNone/>
                </a:pPr>
                <a:r>
                  <a:rPr lang="en-GB" sz="1600" dirty="0"/>
                  <a:t>12</a:t>
                </a:r>
              </a:p>
            </p:txBody>
          </p:sp>
          <p:sp>
            <p:nvSpPr>
              <p:cNvPr id="174" name="TextBox 173">
                <a:extLst>
                  <a:ext uri="{FF2B5EF4-FFF2-40B4-BE49-F238E27FC236}">
                    <a16:creationId xmlns:a16="http://schemas.microsoft.com/office/drawing/2014/main" id="{1C64645F-5A87-4FA2-85CF-940CB2A94EA0}"/>
                  </a:ext>
                </a:extLst>
              </p:cNvPr>
              <p:cNvSpPr txBox="1"/>
              <p:nvPr/>
            </p:nvSpPr>
            <p:spPr>
              <a:xfrm>
                <a:off x="1601521" y="2523604"/>
                <a:ext cx="412292" cy="338554"/>
              </a:xfrm>
              <a:prstGeom prst="rect">
                <a:avLst/>
              </a:prstGeom>
              <a:noFill/>
            </p:spPr>
            <p:txBody>
              <a:bodyPr wrap="none" rtlCol="0" anchor="ctr" anchorCtr="0">
                <a:spAutoFit/>
              </a:bodyPr>
              <a:lstStyle/>
              <a:p>
                <a:pPr algn="r">
                  <a:buNone/>
                </a:pPr>
                <a:r>
                  <a:rPr lang="en-GB" sz="1600" dirty="0"/>
                  <a:t>22</a:t>
                </a:r>
              </a:p>
            </p:txBody>
          </p:sp>
          <p:sp>
            <p:nvSpPr>
              <p:cNvPr id="175" name="TextBox 174">
                <a:extLst>
                  <a:ext uri="{FF2B5EF4-FFF2-40B4-BE49-F238E27FC236}">
                    <a16:creationId xmlns:a16="http://schemas.microsoft.com/office/drawing/2014/main" id="{7DAD3BD8-6F26-4D7A-BC0C-3A31C2040BFC}"/>
                  </a:ext>
                </a:extLst>
              </p:cNvPr>
              <p:cNvSpPr txBox="1"/>
              <p:nvPr/>
            </p:nvSpPr>
            <p:spPr>
              <a:xfrm>
                <a:off x="1601521" y="2972215"/>
                <a:ext cx="412292" cy="338554"/>
              </a:xfrm>
              <a:prstGeom prst="rect">
                <a:avLst/>
              </a:prstGeom>
              <a:noFill/>
            </p:spPr>
            <p:txBody>
              <a:bodyPr wrap="none" rtlCol="0" anchor="ctr" anchorCtr="0">
                <a:spAutoFit/>
              </a:bodyPr>
              <a:lstStyle/>
              <a:p>
                <a:pPr algn="r">
                  <a:buNone/>
                </a:pPr>
                <a:r>
                  <a:rPr lang="en-GB" sz="1600" dirty="0"/>
                  <a:t>32</a:t>
                </a:r>
              </a:p>
            </p:txBody>
          </p:sp>
          <p:sp>
            <p:nvSpPr>
              <p:cNvPr id="176" name="TextBox 175">
                <a:extLst>
                  <a:ext uri="{FF2B5EF4-FFF2-40B4-BE49-F238E27FC236}">
                    <a16:creationId xmlns:a16="http://schemas.microsoft.com/office/drawing/2014/main" id="{A6733249-1BA7-467A-AB7C-562FE2F38B9D}"/>
                  </a:ext>
                </a:extLst>
              </p:cNvPr>
              <p:cNvSpPr txBox="1"/>
              <p:nvPr/>
            </p:nvSpPr>
            <p:spPr>
              <a:xfrm>
                <a:off x="1601521" y="3420827"/>
                <a:ext cx="412292" cy="338554"/>
              </a:xfrm>
              <a:prstGeom prst="rect">
                <a:avLst/>
              </a:prstGeom>
              <a:noFill/>
            </p:spPr>
            <p:txBody>
              <a:bodyPr wrap="none" rtlCol="0" anchor="ctr" anchorCtr="0">
                <a:spAutoFit/>
              </a:bodyPr>
              <a:lstStyle/>
              <a:p>
                <a:pPr algn="r">
                  <a:buNone/>
                </a:pPr>
                <a:r>
                  <a:rPr lang="en-GB" sz="1600" dirty="0"/>
                  <a:t>42</a:t>
                </a:r>
              </a:p>
            </p:txBody>
          </p:sp>
          <p:sp>
            <p:nvSpPr>
              <p:cNvPr id="177" name="TextBox 176">
                <a:extLst>
                  <a:ext uri="{FF2B5EF4-FFF2-40B4-BE49-F238E27FC236}">
                    <a16:creationId xmlns:a16="http://schemas.microsoft.com/office/drawing/2014/main" id="{75DE2E80-B3C4-4766-B6F4-9E2D5C65F0FF}"/>
                  </a:ext>
                </a:extLst>
              </p:cNvPr>
              <p:cNvSpPr txBox="1"/>
              <p:nvPr/>
            </p:nvSpPr>
            <p:spPr>
              <a:xfrm>
                <a:off x="1601521" y="3869436"/>
                <a:ext cx="412292" cy="338554"/>
              </a:xfrm>
              <a:prstGeom prst="rect">
                <a:avLst/>
              </a:prstGeom>
              <a:noFill/>
            </p:spPr>
            <p:txBody>
              <a:bodyPr wrap="none" rtlCol="0" anchor="ctr" anchorCtr="0">
                <a:spAutoFit/>
              </a:bodyPr>
              <a:lstStyle/>
              <a:p>
                <a:pPr algn="r">
                  <a:buNone/>
                </a:pPr>
                <a:r>
                  <a:rPr lang="en-GB" sz="1600" dirty="0"/>
                  <a:t>52</a:t>
                </a:r>
              </a:p>
            </p:txBody>
          </p:sp>
          <p:sp>
            <p:nvSpPr>
              <p:cNvPr id="180" name="TextBox 179">
                <a:extLst>
                  <a:ext uri="{FF2B5EF4-FFF2-40B4-BE49-F238E27FC236}">
                    <a16:creationId xmlns:a16="http://schemas.microsoft.com/office/drawing/2014/main" id="{DFFFF867-D2BB-4FCB-B52C-002E1BC7B0D2}"/>
                  </a:ext>
                </a:extLst>
              </p:cNvPr>
              <p:cNvSpPr txBox="1"/>
              <p:nvPr/>
            </p:nvSpPr>
            <p:spPr>
              <a:xfrm>
                <a:off x="1601521" y="4318047"/>
                <a:ext cx="412292" cy="338554"/>
              </a:xfrm>
              <a:prstGeom prst="rect">
                <a:avLst/>
              </a:prstGeom>
              <a:noFill/>
            </p:spPr>
            <p:txBody>
              <a:bodyPr wrap="none" rtlCol="0" anchor="ctr" anchorCtr="0">
                <a:spAutoFit/>
              </a:bodyPr>
              <a:lstStyle/>
              <a:p>
                <a:pPr algn="r">
                  <a:buNone/>
                </a:pPr>
                <a:r>
                  <a:rPr lang="en-GB" sz="1600" dirty="0"/>
                  <a:t>62</a:t>
                </a:r>
              </a:p>
            </p:txBody>
          </p:sp>
          <p:sp>
            <p:nvSpPr>
              <p:cNvPr id="182" name="TextBox 181">
                <a:extLst>
                  <a:ext uri="{FF2B5EF4-FFF2-40B4-BE49-F238E27FC236}">
                    <a16:creationId xmlns:a16="http://schemas.microsoft.com/office/drawing/2014/main" id="{F0081DF6-F7F5-4ADB-AB30-458027932275}"/>
                  </a:ext>
                </a:extLst>
              </p:cNvPr>
              <p:cNvSpPr txBox="1"/>
              <p:nvPr/>
            </p:nvSpPr>
            <p:spPr>
              <a:xfrm>
                <a:off x="1601521" y="4766657"/>
                <a:ext cx="412292" cy="338554"/>
              </a:xfrm>
              <a:prstGeom prst="rect">
                <a:avLst/>
              </a:prstGeom>
              <a:noFill/>
            </p:spPr>
            <p:txBody>
              <a:bodyPr wrap="none" rtlCol="0" anchor="ctr" anchorCtr="0">
                <a:spAutoFit/>
              </a:bodyPr>
              <a:lstStyle/>
              <a:p>
                <a:pPr algn="r">
                  <a:buNone/>
                </a:pPr>
                <a:r>
                  <a:rPr lang="en-GB" sz="1600" dirty="0"/>
                  <a:t>72</a:t>
                </a:r>
              </a:p>
            </p:txBody>
          </p:sp>
          <p:sp>
            <p:nvSpPr>
              <p:cNvPr id="183" name="TextBox 182">
                <a:extLst>
                  <a:ext uri="{FF2B5EF4-FFF2-40B4-BE49-F238E27FC236}">
                    <a16:creationId xmlns:a16="http://schemas.microsoft.com/office/drawing/2014/main" id="{A324AD07-723A-4F37-8798-B155D122F296}"/>
                  </a:ext>
                </a:extLst>
              </p:cNvPr>
              <p:cNvSpPr txBox="1"/>
              <p:nvPr/>
            </p:nvSpPr>
            <p:spPr>
              <a:xfrm>
                <a:off x="1601521" y="5215268"/>
                <a:ext cx="412292" cy="338554"/>
              </a:xfrm>
              <a:prstGeom prst="rect">
                <a:avLst/>
              </a:prstGeom>
              <a:noFill/>
            </p:spPr>
            <p:txBody>
              <a:bodyPr wrap="none" rtlCol="0" anchor="ctr" anchorCtr="0">
                <a:spAutoFit/>
              </a:bodyPr>
              <a:lstStyle/>
              <a:p>
                <a:pPr algn="r">
                  <a:buNone/>
                </a:pPr>
                <a:r>
                  <a:rPr lang="en-GB" sz="1600" dirty="0"/>
                  <a:t>82</a:t>
                </a:r>
              </a:p>
            </p:txBody>
          </p:sp>
          <p:sp>
            <p:nvSpPr>
              <p:cNvPr id="184" name="TextBox 183">
                <a:extLst>
                  <a:ext uri="{FF2B5EF4-FFF2-40B4-BE49-F238E27FC236}">
                    <a16:creationId xmlns:a16="http://schemas.microsoft.com/office/drawing/2014/main" id="{B60B39AF-AE8C-4014-BEF8-458BA18D3BCB}"/>
                  </a:ext>
                </a:extLst>
              </p:cNvPr>
              <p:cNvSpPr txBox="1"/>
              <p:nvPr/>
            </p:nvSpPr>
            <p:spPr>
              <a:xfrm>
                <a:off x="1601521" y="5663879"/>
                <a:ext cx="412292" cy="338554"/>
              </a:xfrm>
              <a:prstGeom prst="rect">
                <a:avLst/>
              </a:prstGeom>
              <a:noFill/>
            </p:spPr>
            <p:txBody>
              <a:bodyPr wrap="none" rtlCol="0" anchor="ctr" anchorCtr="0">
                <a:spAutoFit/>
              </a:bodyPr>
              <a:lstStyle/>
              <a:p>
                <a:pPr algn="r">
                  <a:buNone/>
                </a:pPr>
                <a:r>
                  <a:rPr lang="en-GB" sz="1600" dirty="0"/>
                  <a:t>92</a:t>
                </a:r>
              </a:p>
            </p:txBody>
          </p:sp>
        </p:grpSp>
        <p:grpSp>
          <p:nvGrpSpPr>
            <p:cNvPr id="13" name="Group 12">
              <a:extLst>
                <a:ext uri="{FF2B5EF4-FFF2-40B4-BE49-F238E27FC236}">
                  <a16:creationId xmlns:a16="http://schemas.microsoft.com/office/drawing/2014/main" id="{43C12390-63F5-4579-A1CB-E352DE14B069}"/>
                </a:ext>
              </a:extLst>
            </p:cNvPr>
            <p:cNvGrpSpPr/>
            <p:nvPr/>
          </p:nvGrpSpPr>
          <p:grpSpPr>
            <a:xfrm>
              <a:off x="2051903" y="1626383"/>
              <a:ext cx="422454" cy="4376050"/>
              <a:chOff x="2051903" y="1626383"/>
              <a:chExt cx="422454" cy="4376050"/>
            </a:xfrm>
          </p:grpSpPr>
          <p:sp>
            <p:nvSpPr>
              <p:cNvPr id="186" name="TextBox 185">
                <a:extLst>
                  <a:ext uri="{FF2B5EF4-FFF2-40B4-BE49-F238E27FC236}">
                    <a16:creationId xmlns:a16="http://schemas.microsoft.com/office/drawing/2014/main" id="{95894491-DFC1-4D93-891F-2A5520CBA1BA}"/>
                  </a:ext>
                </a:extLst>
              </p:cNvPr>
              <p:cNvSpPr txBox="1"/>
              <p:nvPr/>
            </p:nvSpPr>
            <p:spPr>
              <a:xfrm>
                <a:off x="2175877" y="1626383"/>
                <a:ext cx="298480" cy="338554"/>
              </a:xfrm>
              <a:prstGeom prst="rect">
                <a:avLst/>
              </a:prstGeom>
              <a:noFill/>
            </p:spPr>
            <p:txBody>
              <a:bodyPr wrap="none" rtlCol="0" anchor="ctr" anchorCtr="0">
                <a:spAutoFit/>
              </a:bodyPr>
              <a:lstStyle/>
              <a:p>
                <a:pPr algn="r">
                  <a:buNone/>
                </a:pPr>
                <a:r>
                  <a:rPr lang="en-GB" sz="1600" dirty="0"/>
                  <a:t>3</a:t>
                </a:r>
              </a:p>
            </p:txBody>
          </p:sp>
          <p:sp>
            <p:nvSpPr>
              <p:cNvPr id="187" name="TextBox 186">
                <a:extLst>
                  <a:ext uri="{FF2B5EF4-FFF2-40B4-BE49-F238E27FC236}">
                    <a16:creationId xmlns:a16="http://schemas.microsoft.com/office/drawing/2014/main" id="{449C0D66-C8C1-4402-A948-A03A9386AE13}"/>
                  </a:ext>
                </a:extLst>
              </p:cNvPr>
              <p:cNvSpPr txBox="1"/>
              <p:nvPr/>
            </p:nvSpPr>
            <p:spPr>
              <a:xfrm>
                <a:off x="2051903" y="2074994"/>
                <a:ext cx="412292" cy="338554"/>
              </a:xfrm>
              <a:prstGeom prst="rect">
                <a:avLst/>
              </a:prstGeom>
              <a:noFill/>
            </p:spPr>
            <p:txBody>
              <a:bodyPr wrap="none" rtlCol="0" anchor="ctr" anchorCtr="0">
                <a:spAutoFit/>
              </a:bodyPr>
              <a:lstStyle/>
              <a:p>
                <a:pPr algn="r">
                  <a:buNone/>
                </a:pPr>
                <a:r>
                  <a:rPr lang="en-GB" sz="1600" dirty="0"/>
                  <a:t>13</a:t>
                </a:r>
              </a:p>
            </p:txBody>
          </p:sp>
          <p:sp>
            <p:nvSpPr>
              <p:cNvPr id="188" name="TextBox 187">
                <a:extLst>
                  <a:ext uri="{FF2B5EF4-FFF2-40B4-BE49-F238E27FC236}">
                    <a16:creationId xmlns:a16="http://schemas.microsoft.com/office/drawing/2014/main" id="{C989CE4F-98B2-448D-9211-A229A8C10C05}"/>
                  </a:ext>
                </a:extLst>
              </p:cNvPr>
              <p:cNvSpPr txBox="1"/>
              <p:nvPr/>
            </p:nvSpPr>
            <p:spPr>
              <a:xfrm>
                <a:off x="2051903" y="2523604"/>
                <a:ext cx="412292" cy="338554"/>
              </a:xfrm>
              <a:prstGeom prst="rect">
                <a:avLst/>
              </a:prstGeom>
              <a:noFill/>
            </p:spPr>
            <p:txBody>
              <a:bodyPr wrap="none" rtlCol="0" anchor="ctr" anchorCtr="0">
                <a:spAutoFit/>
              </a:bodyPr>
              <a:lstStyle/>
              <a:p>
                <a:pPr algn="r">
                  <a:buNone/>
                </a:pPr>
                <a:r>
                  <a:rPr lang="en-GB" sz="1600" dirty="0"/>
                  <a:t>23</a:t>
                </a:r>
              </a:p>
            </p:txBody>
          </p:sp>
          <p:sp>
            <p:nvSpPr>
              <p:cNvPr id="189" name="TextBox 188">
                <a:extLst>
                  <a:ext uri="{FF2B5EF4-FFF2-40B4-BE49-F238E27FC236}">
                    <a16:creationId xmlns:a16="http://schemas.microsoft.com/office/drawing/2014/main" id="{8AEC35D9-D49A-48F0-8651-5B8B435F050E}"/>
                  </a:ext>
                </a:extLst>
              </p:cNvPr>
              <p:cNvSpPr txBox="1"/>
              <p:nvPr/>
            </p:nvSpPr>
            <p:spPr>
              <a:xfrm>
                <a:off x="2051903" y="2972215"/>
                <a:ext cx="412292" cy="338554"/>
              </a:xfrm>
              <a:prstGeom prst="rect">
                <a:avLst/>
              </a:prstGeom>
              <a:noFill/>
            </p:spPr>
            <p:txBody>
              <a:bodyPr wrap="none" rtlCol="0" anchor="ctr" anchorCtr="0">
                <a:spAutoFit/>
              </a:bodyPr>
              <a:lstStyle/>
              <a:p>
                <a:pPr algn="r">
                  <a:buNone/>
                </a:pPr>
                <a:r>
                  <a:rPr lang="en-GB" sz="1600" dirty="0"/>
                  <a:t>33</a:t>
                </a:r>
              </a:p>
            </p:txBody>
          </p:sp>
          <p:sp>
            <p:nvSpPr>
              <p:cNvPr id="190" name="TextBox 189">
                <a:extLst>
                  <a:ext uri="{FF2B5EF4-FFF2-40B4-BE49-F238E27FC236}">
                    <a16:creationId xmlns:a16="http://schemas.microsoft.com/office/drawing/2014/main" id="{5E403AEC-5023-4160-A3CC-D975602649A8}"/>
                  </a:ext>
                </a:extLst>
              </p:cNvPr>
              <p:cNvSpPr txBox="1"/>
              <p:nvPr/>
            </p:nvSpPr>
            <p:spPr>
              <a:xfrm>
                <a:off x="2051903" y="3420827"/>
                <a:ext cx="412292" cy="338554"/>
              </a:xfrm>
              <a:prstGeom prst="rect">
                <a:avLst/>
              </a:prstGeom>
              <a:noFill/>
            </p:spPr>
            <p:txBody>
              <a:bodyPr wrap="none" rtlCol="0" anchor="ctr" anchorCtr="0">
                <a:spAutoFit/>
              </a:bodyPr>
              <a:lstStyle/>
              <a:p>
                <a:pPr algn="r">
                  <a:buNone/>
                </a:pPr>
                <a:r>
                  <a:rPr lang="en-GB" sz="1600" dirty="0"/>
                  <a:t>42</a:t>
                </a:r>
              </a:p>
            </p:txBody>
          </p:sp>
          <p:sp>
            <p:nvSpPr>
              <p:cNvPr id="191" name="TextBox 190">
                <a:extLst>
                  <a:ext uri="{FF2B5EF4-FFF2-40B4-BE49-F238E27FC236}">
                    <a16:creationId xmlns:a16="http://schemas.microsoft.com/office/drawing/2014/main" id="{424C7D63-45F5-4EB1-BBC2-E4E62664AD49}"/>
                  </a:ext>
                </a:extLst>
              </p:cNvPr>
              <p:cNvSpPr txBox="1"/>
              <p:nvPr/>
            </p:nvSpPr>
            <p:spPr>
              <a:xfrm>
                <a:off x="2051903" y="3869436"/>
                <a:ext cx="412292" cy="338554"/>
              </a:xfrm>
              <a:prstGeom prst="rect">
                <a:avLst/>
              </a:prstGeom>
              <a:noFill/>
            </p:spPr>
            <p:txBody>
              <a:bodyPr wrap="none" rtlCol="0" anchor="ctr" anchorCtr="0">
                <a:spAutoFit/>
              </a:bodyPr>
              <a:lstStyle/>
              <a:p>
                <a:pPr algn="r">
                  <a:buNone/>
                </a:pPr>
                <a:r>
                  <a:rPr lang="en-GB" sz="1600" dirty="0"/>
                  <a:t>53</a:t>
                </a:r>
              </a:p>
            </p:txBody>
          </p:sp>
          <p:sp>
            <p:nvSpPr>
              <p:cNvPr id="192" name="TextBox 191">
                <a:extLst>
                  <a:ext uri="{FF2B5EF4-FFF2-40B4-BE49-F238E27FC236}">
                    <a16:creationId xmlns:a16="http://schemas.microsoft.com/office/drawing/2014/main" id="{C62FB799-F6C2-4C4A-8929-D1FBCE50C3E8}"/>
                  </a:ext>
                </a:extLst>
              </p:cNvPr>
              <p:cNvSpPr txBox="1"/>
              <p:nvPr/>
            </p:nvSpPr>
            <p:spPr>
              <a:xfrm>
                <a:off x="2051903" y="4318047"/>
                <a:ext cx="412292" cy="338554"/>
              </a:xfrm>
              <a:prstGeom prst="rect">
                <a:avLst/>
              </a:prstGeom>
              <a:noFill/>
            </p:spPr>
            <p:txBody>
              <a:bodyPr wrap="none" rtlCol="0" anchor="ctr" anchorCtr="0">
                <a:spAutoFit/>
              </a:bodyPr>
              <a:lstStyle/>
              <a:p>
                <a:pPr algn="r">
                  <a:buNone/>
                </a:pPr>
                <a:r>
                  <a:rPr lang="en-GB" sz="1600" dirty="0"/>
                  <a:t>63</a:t>
                </a:r>
              </a:p>
            </p:txBody>
          </p:sp>
          <p:sp>
            <p:nvSpPr>
              <p:cNvPr id="193" name="TextBox 192">
                <a:extLst>
                  <a:ext uri="{FF2B5EF4-FFF2-40B4-BE49-F238E27FC236}">
                    <a16:creationId xmlns:a16="http://schemas.microsoft.com/office/drawing/2014/main" id="{171BA373-8DDB-42BF-B800-F5B950C7956E}"/>
                  </a:ext>
                </a:extLst>
              </p:cNvPr>
              <p:cNvSpPr txBox="1"/>
              <p:nvPr/>
            </p:nvSpPr>
            <p:spPr>
              <a:xfrm>
                <a:off x="2051903" y="4766657"/>
                <a:ext cx="412292" cy="338554"/>
              </a:xfrm>
              <a:prstGeom prst="rect">
                <a:avLst/>
              </a:prstGeom>
              <a:noFill/>
            </p:spPr>
            <p:txBody>
              <a:bodyPr wrap="none" rtlCol="0" anchor="ctr" anchorCtr="0">
                <a:spAutoFit/>
              </a:bodyPr>
              <a:lstStyle/>
              <a:p>
                <a:pPr algn="r">
                  <a:buNone/>
                </a:pPr>
                <a:r>
                  <a:rPr lang="en-GB" sz="1600" dirty="0"/>
                  <a:t>73</a:t>
                </a:r>
              </a:p>
            </p:txBody>
          </p:sp>
          <p:sp>
            <p:nvSpPr>
              <p:cNvPr id="194" name="TextBox 193">
                <a:extLst>
                  <a:ext uri="{FF2B5EF4-FFF2-40B4-BE49-F238E27FC236}">
                    <a16:creationId xmlns:a16="http://schemas.microsoft.com/office/drawing/2014/main" id="{F093857C-20B6-47EF-9DFB-497D544B2CB8}"/>
                  </a:ext>
                </a:extLst>
              </p:cNvPr>
              <p:cNvSpPr txBox="1"/>
              <p:nvPr/>
            </p:nvSpPr>
            <p:spPr>
              <a:xfrm>
                <a:off x="2051903" y="5215268"/>
                <a:ext cx="412292" cy="338554"/>
              </a:xfrm>
              <a:prstGeom prst="rect">
                <a:avLst/>
              </a:prstGeom>
              <a:noFill/>
            </p:spPr>
            <p:txBody>
              <a:bodyPr wrap="none" rtlCol="0" anchor="ctr" anchorCtr="0">
                <a:spAutoFit/>
              </a:bodyPr>
              <a:lstStyle/>
              <a:p>
                <a:pPr algn="r">
                  <a:buNone/>
                </a:pPr>
                <a:r>
                  <a:rPr lang="en-GB" sz="1600" dirty="0"/>
                  <a:t>83</a:t>
                </a:r>
              </a:p>
            </p:txBody>
          </p:sp>
          <p:sp>
            <p:nvSpPr>
              <p:cNvPr id="195" name="TextBox 194">
                <a:extLst>
                  <a:ext uri="{FF2B5EF4-FFF2-40B4-BE49-F238E27FC236}">
                    <a16:creationId xmlns:a16="http://schemas.microsoft.com/office/drawing/2014/main" id="{D6347A64-E997-4DCD-8001-A207C07E440B}"/>
                  </a:ext>
                </a:extLst>
              </p:cNvPr>
              <p:cNvSpPr txBox="1"/>
              <p:nvPr/>
            </p:nvSpPr>
            <p:spPr>
              <a:xfrm>
                <a:off x="2051903" y="5663879"/>
                <a:ext cx="412292" cy="338554"/>
              </a:xfrm>
              <a:prstGeom prst="rect">
                <a:avLst/>
              </a:prstGeom>
              <a:noFill/>
            </p:spPr>
            <p:txBody>
              <a:bodyPr wrap="none" rtlCol="0" anchor="ctr" anchorCtr="0">
                <a:spAutoFit/>
              </a:bodyPr>
              <a:lstStyle/>
              <a:p>
                <a:pPr algn="r">
                  <a:buNone/>
                </a:pPr>
                <a:r>
                  <a:rPr lang="en-GB" sz="1600" dirty="0"/>
                  <a:t>93</a:t>
                </a:r>
              </a:p>
            </p:txBody>
          </p:sp>
        </p:grpSp>
        <p:grpSp>
          <p:nvGrpSpPr>
            <p:cNvPr id="12" name="Group 11">
              <a:extLst>
                <a:ext uri="{FF2B5EF4-FFF2-40B4-BE49-F238E27FC236}">
                  <a16:creationId xmlns:a16="http://schemas.microsoft.com/office/drawing/2014/main" id="{85DF037F-98FB-4D41-914E-E5097A271135}"/>
                </a:ext>
              </a:extLst>
            </p:cNvPr>
            <p:cNvGrpSpPr/>
            <p:nvPr/>
          </p:nvGrpSpPr>
          <p:grpSpPr>
            <a:xfrm>
              <a:off x="2502285" y="1626383"/>
              <a:ext cx="422454" cy="4376050"/>
              <a:chOff x="2502285" y="1626383"/>
              <a:chExt cx="422454" cy="4376050"/>
            </a:xfrm>
          </p:grpSpPr>
          <p:sp>
            <p:nvSpPr>
              <p:cNvPr id="197" name="TextBox 196">
                <a:extLst>
                  <a:ext uri="{FF2B5EF4-FFF2-40B4-BE49-F238E27FC236}">
                    <a16:creationId xmlns:a16="http://schemas.microsoft.com/office/drawing/2014/main" id="{C4DDF71A-B2C2-44C6-9FA8-15E7B2DFC572}"/>
                  </a:ext>
                </a:extLst>
              </p:cNvPr>
              <p:cNvSpPr txBox="1"/>
              <p:nvPr/>
            </p:nvSpPr>
            <p:spPr>
              <a:xfrm>
                <a:off x="2626259" y="1626383"/>
                <a:ext cx="298480" cy="338554"/>
              </a:xfrm>
              <a:prstGeom prst="rect">
                <a:avLst/>
              </a:prstGeom>
              <a:noFill/>
            </p:spPr>
            <p:txBody>
              <a:bodyPr wrap="none" rtlCol="0" anchor="ctr" anchorCtr="0">
                <a:spAutoFit/>
              </a:bodyPr>
              <a:lstStyle/>
              <a:p>
                <a:pPr algn="r">
                  <a:buNone/>
                </a:pPr>
                <a:r>
                  <a:rPr lang="en-GB" sz="1600" dirty="0"/>
                  <a:t>4</a:t>
                </a:r>
              </a:p>
            </p:txBody>
          </p:sp>
          <p:sp>
            <p:nvSpPr>
              <p:cNvPr id="198" name="TextBox 197">
                <a:extLst>
                  <a:ext uri="{FF2B5EF4-FFF2-40B4-BE49-F238E27FC236}">
                    <a16:creationId xmlns:a16="http://schemas.microsoft.com/office/drawing/2014/main" id="{EAEC43FA-17B6-421B-8350-F1FEB227DF78}"/>
                  </a:ext>
                </a:extLst>
              </p:cNvPr>
              <p:cNvSpPr txBox="1"/>
              <p:nvPr/>
            </p:nvSpPr>
            <p:spPr>
              <a:xfrm>
                <a:off x="2502285" y="2074994"/>
                <a:ext cx="412292" cy="338554"/>
              </a:xfrm>
              <a:prstGeom prst="rect">
                <a:avLst/>
              </a:prstGeom>
              <a:noFill/>
            </p:spPr>
            <p:txBody>
              <a:bodyPr wrap="none" rtlCol="0" anchor="ctr" anchorCtr="0">
                <a:spAutoFit/>
              </a:bodyPr>
              <a:lstStyle/>
              <a:p>
                <a:pPr algn="r">
                  <a:buNone/>
                </a:pPr>
                <a:r>
                  <a:rPr lang="en-GB" sz="1600" dirty="0"/>
                  <a:t>14</a:t>
                </a:r>
              </a:p>
            </p:txBody>
          </p:sp>
          <p:sp>
            <p:nvSpPr>
              <p:cNvPr id="199" name="TextBox 198">
                <a:extLst>
                  <a:ext uri="{FF2B5EF4-FFF2-40B4-BE49-F238E27FC236}">
                    <a16:creationId xmlns:a16="http://schemas.microsoft.com/office/drawing/2014/main" id="{DF3C3F62-5AA5-4074-9580-0E8ADA8E931B}"/>
                  </a:ext>
                </a:extLst>
              </p:cNvPr>
              <p:cNvSpPr txBox="1"/>
              <p:nvPr/>
            </p:nvSpPr>
            <p:spPr>
              <a:xfrm>
                <a:off x="2502285" y="2523604"/>
                <a:ext cx="412292" cy="338554"/>
              </a:xfrm>
              <a:prstGeom prst="rect">
                <a:avLst/>
              </a:prstGeom>
              <a:noFill/>
            </p:spPr>
            <p:txBody>
              <a:bodyPr wrap="none" rtlCol="0" anchor="ctr" anchorCtr="0">
                <a:spAutoFit/>
              </a:bodyPr>
              <a:lstStyle/>
              <a:p>
                <a:pPr algn="r">
                  <a:buNone/>
                </a:pPr>
                <a:r>
                  <a:rPr lang="en-GB" sz="1600" dirty="0"/>
                  <a:t>24</a:t>
                </a:r>
              </a:p>
            </p:txBody>
          </p:sp>
          <p:sp>
            <p:nvSpPr>
              <p:cNvPr id="200" name="TextBox 199">
                <a:extLst>
                  <a:ext uri="{FF2B5EF4-FFF2-40B4-BE49-F238E27FC236}">
                    <a16:creationId xmlns:a16="http://schemas.microsoft.com/office/drawing/2014/main" id="{46941551-2813-4786-B034-24D06A15CDF8}"/>
                  </a:ext>
                </a:extLst>
              </p:cNvPr>
              <p:cNvSpPr txBox="1"/>
              <p:nvPr/>
            </p:nvSpPr>
            <p:spPr>
              <a:xfrm>
                <a:off x="2502285" y="2972215"/>
                <a:ext cx="412292" cy="338554"/>
              </a:xfrm>
              <a:prstGeom prst="rect">
                <a:avLst/>
              </a:prstGeom>
              <a:noFill/>
            </p:spPr>
            <p:txBody>
              <a:bodyPr wrap="none" rtlCol="0" anchor="ctr" anchorCtr="0">
                <a:spAutoFit/>
              </a:bodyPr>
              <a:lstStyle/>
              <a:p>
                <a:pPr algn="r">
                  <a:buNone/>
                </a:pPr>
                <a:r>
                  <a:rPr lang="en-GB" sz="1600" dirty="0"/>
                  <a:t>34</a:t>
                </a:r>
              </a:p>
            </p:txBody>
          </p:sp>
          <p:sp>
            <p:nvSpPr>
              <p:cNvPr id="201" name="TextBox 200">
                <a:extLst>
                  <a:ext uri="{FF2B5EF4-FFF2-40B4-BE49-F238E27FC236}">
                    <a16:creationId xmlns:a16="http://schemas.microsoft.com/office/drawing/2014/main" id="{9767EDFF-C562-4674-8472-248D44981A1B}"/>
                  </a:ext>
                </a:extLst>
              </p:cNvPr>
              <p:cNvSpPr txBox="1"/>
              <p:nvPr/>
            </p:nvSpPr>
            <p:spPr>
              <a:xfrm>
                <a:off x="2502285" y="3420827"/>
                <a:ext cx="412292" cy="338554"/>
              </a:xfrm>
              <a:prstGeom prst="rect">
                <a:avLst/>
              </a:prstGeom>
              <a:noFill/>
            </p:spPr>
            <p:txBody>
              <a:bodyPr wrap="none" rtlCol="0" anchor="ctr" anchorCtr="0">
                <a:spAutoFit/>
              </a:bodyPr>
              <a:lstStyle/>
              <a:p>
                <a:pPr algn="r">
                  <a:buNone/>
                </a:pPr>
                <a:r>
                  <a:rPr lang="en-GB" sz="1600" dirty="0"/>
                  <a:t>44</a:t>
                </a:r>
              </a:p>
            </p:txBody>
          </p:sp>
          <p:sp>
            <p:nvSpPr>
              <p:cNvPr id="202" name="TextBox 201">
                <a:extLst>
                  <a:ext uri="{FF2B5EF4-FFF2-40B4-BE49-F238E27FC236}">
                    <a16:creationId xmlns:a16="http://schemas.microsoft.com/office/drawing/2014/main" id="{A9F0C2E8-8CAB-4659-850B-54BFB798572A}"/>
                  </a:ext>
                </a:extLst>
              </p:cNvPr>
              <p:cNvSpPr txBox="1"/>
              <p:nvPr/>
            </p:nvSpPr>
            <p:spPr>
              <a:xfrm>
                <a:off x="2502285" y="3869436"/>
                <a:ext cx="412292" cy="338554"/>
              </a:xfrm>
              <a:prstGeom prst="rect">
                <a:avLst/>
              </a:prstGeom>
              <a:noFill/>
            </p:spPr>
            <p:txBody>
              <a:bodyPr wrap="none" rtlCol="0" anchor="ctr" anchorCtr="0">
                <a:spAutoFit/>
              </a:bodyPr>
              <a:lstStyle/>
              <a:p>
                <a:pPr algn="r">
                  <a:buNone/>
                </a:pPr>
                <a:r>
                  <a:rPr lang="en-GB" sz="1600" dirty="0"/>
                  <a:t>54</a:t>
                </a:r>
              </a:p>
            </p:txBody>
          </p:sp>
          <p:sp>
            <p:nvSpPr>
              <p:cNvPr id="203" name="TextBox 202">
                <a:extLst>
                  <a:ext uri="{FF2B5EF4-FFF2-40B4-BE49-F238E27FC236}">
                    <a16:creationId xmlns:a16="http://schemas.microsoft.com/office/drawing/2014/main" id="{72E4BFE6-B0C2-40D2-91BA-04D311A8D82D}"/>
                  </a:ext>
                </a:extLst>
              </p:cNvPr>
              <p:cNvSpPr txBox="1"/>
              <p:nvPr/>
            </p:nvSpPr>
            <p:spPr>
              <a:xfrm>
                <a:off x="2502285" y="4318047"/>
                <a:ext cx="412292" cy="338554"/>
              </a:xfrm>
              <a:prstGeom prst="rect">
                <a:avLst/>
              </a:prstGeom>
              <a:noFill/>
            </p:spPr>
            <p:txBody>
              <a:bodyPr wrap="none" rtlCol="0" anchor="ctr" anchorCtr="0">
                <a:spAutoFit/>
              </a:bodyPr>
              <a:lstStyle/>
              <a:p>
                <a:pPr algn="r">
                  <a:buNone/>
                </a:pPr>
                <a:r>
                  <a:rPr lang="en-GB" sz="1600" dirty="0"/>
                  <a:t>64</a:t>
                </a:r>
              </a:p>
            </p:txBody>
          </p:sp>
          <p:sp>
            <p:nvSpPr>
              <p:cNvPr id="204" name="TextBox 203">
                <a:extLst>
                  <a:ext uri="{FF2B5EF4-FFF2-40B4-BE49-F238E27FC236}">
                    <a16:creationId xmlns:a16="http://schemas.microsoft.com/office/drawing/2014/main" id="{1E136FF4-AF86-4B26-A030-7CEABAC832AC}"/>
                  </a:ext>
                </a:extLst>
              </p:cNvPr>
              <p:cNvSpPr txBox="1"/>
              <p:nvPr/>
            </p:nvSpPr>
            <p:spPr>
              <a:xfrm>
                <a:off x="2502285" y="4766657"/>
                <a:ext cx="412292" cy="338554"/>
              </a:xfrm>
              <a:prstGeom prst="rect">
                <a:avLst/>
              </a:prstGeom>
              <a:noFill/>
            </p:spPr>
            <p:txBody>
              <a:bodyPr wrap="none" rtlCol="0" anchor="ctr" anchorCtr="0">
                <a:spAutoFit/>
              </a:bodyPr>
              <a:lstStyle/>
              <a:p>
                <a:pPr algn="r">
                  <a:buNone/>
                </a:pPr>
                <a:r>
                  <a:rPr lang="en-GB" sz="1600" dirty="0"/>
                  <a:t>74</a:t>
                </a:r>
              </a:p>
            </p:txBody>
          </p:sp>
          <p:sp>
            <p:nvSpPr>
              <p:cNvPr id="205" name="TextBox 204">
                <a:extLst>
                  <a:ext uri="{FF2B5EF4-FFF2-40B4-BE49-F238E27FC236}">
                    <a16:creationId xmlns:a16="http://schemas.microsoft.com/office/drawing/2014/main" id="{1A3C2558-33C7-483C-A318-B5F6CD5EB2F9}"/>
                  </a:ext>
                </a:extLst>
              </p:cNvPr>
              <p:cNvSpPr txBox="1"/>
              <p:nvPr/>
            </p:nvSpPr>
            <p:spPr>
              <a:xfrm>
                <a:off x="2502285" y="5215268"/>
                <a:ext cx="412292" cy="338554"/>
              </a:xfrm>
              <a:prstGeom prst="rect">
                <a:avLst/>
              </a:prstGeom>
              <a:noFill/>
            </p:spPr>
            <p:txBody>
              <a:bodyPr wrap="none" rtlCol="0" anchor="ctr" anchorCtr="0">
                <a:spAutoFit/>
              </a:bodyPr>
              <a:lstStyle/>
              <a:p>
                <a:pPr algn="r">
                  <a:buNone/>
                </a:pPr>
                <a:r>
                  <a:rPr lang="en-GB" sz="1600" dirty="0"/>
                  <a:t>84</a:t>
                </a:r>
              </a:p>
            </p:txBody>
          </p:sp>
          <p:sp>
            <p:nvSpPr>
              <p:cNvPr id="206" name="TextBox 205">
                <a:extLst>
                  <a:ext uri="{FF2B5EF4-FFF2-40B4-BE49-F238E27FC236}">
                    <a16:creationId xmlns:a16="http://schemas.microsoft.com/office/drawing/2014/main" id="{C83D8173-F175-4999-BA9E-CAE27810AD1C}"/>
                  </a:ext>
                </a:extLst>
              </p:cNvPr>
              <p:cNvSpPr txBox="1"/>
              <p:nvPr/>
            </p:nvSpPr>
            <p:spPr>
              <a:xfrm>
                <a:off x="2502285" y="5663879"/>
                <a:ext cx="412292" cy="338554"/>
              </a:xfrm>
              <a:prstGeom prst="rect">
                <a:avLst/>
              </a:prstGeom>
              <a:noFill/>
            </p:spPr>
            <p:txBody>
              <a:bodyPr wrap="none" rtlCol="0" anchor="ctr" anchorCtr="0">
                <a:spAutoFit/>
              </a:bodyPr>
              <a:lstStyle/>
              <a:p>
                <a:pPr algn="r">
                  <a:buNone/>
                </a:pPr>
                <a:r>
                  <a:rPr lang="en-GB" sz="1600" dirty="0"/>
                  <a:t>94</a:t>
                </a:r>
              </a:p>
            </p:txBody>
          </p:sp>
        </p:grpSp>
        <p:grpSp>
          <p:nvGrpSpPr>
            <p:cNvPr id="11" name="Group 10">
              <a:extLst>
                <a:ext uri="{FF2B5EF4-FFF2-40B4-BE49-F238E27FC236}">
                  <a16:creationId xmlns:a16="http://schemas.microsoft.com/office/drawing/2014/main" id="{6621CB3E-8CEC-470D-8AA8-F96042E41A14}"/>
                </a:ext>
              </a:extLst>
            </p:cNvPr>
            <p:cNvGrpSpPr/>
            <p:nvPr/>
          </p:nvGrpSpPr>
          <p:grpSpPr>
            <a:xfrm>
              <a:off x="2952667" y="1626383"/>
              <a:ext cx="422454" cy="4376050"/>
              <a:chOff x="2952667" y="1626383"/>
              <a:chExt cx="422454" cy="4376050"/>
            </a:xfrm>
          </p:grpSpPr>
          <p:sp>
            <p:nvSpPr>
              <p:cNvPr id="208" name="TextBox 207">
                <a:extLst>
                  <a:ext uri="{FF2B5EF4-FFF2-40B4-BE49-F238E27FC236}">
                    <a16:creationId xmlns:a16="http://schemas.microsoft.com/office/drawing/2014/main" id="{73ACFDA9-6A54-4E6E-8ECB-D449C5238F44}"/>
                  </a:ext>
                </a:extLst>
              </p:cNvPr>
              <p:cNvSpPr txBox="1"/>
              <p:nvPr/>
            </p:nvSpPr>
            <p:spPr>
              <a:xfrm>
                <a:off x="3076641" y="1626383"/>
                <a:ext cx="298480" cy="338554"/>
              </a:xfrm>
              <a:prstGeom prst="rect">
                <a:avLst/>
              </a:prstGeom>
              <a:noFill/>
            </p:spPr>
            <p:txBody>
              <a:bodyPr wrap="none" rtlCol="0" anchor="ctr" anchorCtr="0">
                <a:spAutoFit/>
              </a:bodyPr>
              <a:lstStyle/>
              <a:p>
                <a:pPr algn="r">
                  <a:buNone/>
                </a:pPr>
                <a:r>
                  <a:rPr lang="en-GB" sz="1600" dirty="0"/>
                  <a:t>5</a:t>
                </a:r>
              </a:p>
            </p:txBody>
          </p:sp>
          <p:sp>
            <p:nvSpPr>
              <p:cNvPr id="209" name="TextBox 208">
                <a:extLst>
                  <a:ext uri="{FF2B5EF4-FFF2-40B4-BE49-F238E27FC236}">
                    <a16:creationId xmlns:a16="http://schemas.microsoft.com/office/drawing/2014/main" id="{69DBE97C-996B-466E-A9AA-04206713BAD7}"/>
                  </a:ext>
                </a:extLst>
              </p:cNvPr>
              <p:cNvSpPr txBox="1"/>
              <p:nvPr/>
            </p:nvSpPr>
            <p:spPr>
              <a:xfrm>
                <a:off x="2952667" y="2074994"/>
                <a:ext cx="412292" cy="338554"/>
              </a:xfrm>
              <a:prstGeom prst="rect">
                <a:avLst/>
              </a:prstGeom>
              <a:noFill/>
            </p:spPr>
            <p:txBody>
              <a:bodyPr wrap="none" rtlCol="0" anchor="ctr" anchorCtr="0">
                <a:spAutoFit/>
              </a:bodyPr>
              <a:lstStyle/>
              <a:p>
                <a:pPr algn="r">
                  <a:buNone/>
                </a:pPr>
                <a:r>
                  <a:rPr lang="en-GB" sz="1600" dirty="0"/>
                  <a:t>15</a:t>
                </a:r>
              </a:p>
            </p:txBody>
          </p:sp>
          <p:sp>
            <p:nvSpPr>
              <p:cNvPr id="210" name="TextBox 209">
                <a:extLst>
                  <a:ext uri="{FF2B5EF4-FFF2-40B4-BE49-F238E27FC236}">
                    <a16:creationId xmlns:a16="http://schemas.microsoft.com/office/drawing/2014/main" id="{6CA41F28-E99A-43FA-BFF5-19E6A2558053}"/>
                  </a:ext>
                </a:extLst>
              </p:cNvPr>
              <p:cNvSpPr txBox="1"/>
              <p:nvPr/>
            </p:nvSpPr>
            <p:spPr>
              <a:xfrm>
                <a:off x="2952667" y="2523604"/>
                <a:ext cx="412292" cy="338554"/>
              </a:xfrm>
              <a:prstGeom prst="rect">
                <a:avLst/>
              </a:prstGeom>
              <a:noFill/>
            </p:spPr>
            <p:txBody>
              <a:bodyPr wrap="none" rtlCol="0" anchor="ctr" anchorCtr="0">
                <a:spAutoFit/>
              </a:bodyPr>
              <a:lstStyle/>
              <a:p>
                <a:pPr algn="r">
                  <a:buNone/>
                </a:pPr>
                <a:r>
                  <a:rPr lang="en-GB" sz="1600" dirty="0"/>
                  <a:t>25</a:t>
                </a:r>
              </a:p>
            </p:txBody>
          </p:sp>
          <p:sp>
            <p:nvSpPr>
              <p:cNvPr id="211" name="TextBox 210">
                <a:extLst>
                  <a:ext uri="{FF2B5EF4-FFF2-40B4-BE49-F238E27FC236}">
                    <a16:creationId xmlns:a16="http://schemas.microsoft.com/office/drawing/2014/main" id="{95CFFE26-FF27-4B93-A6F7-9C0498A7C4AB}"/>
                  </a:ext>
                </a:extLst>
              </p:cNvPr>
              <p:cNvSpPr txBox="1"/>
              <p:nvPr/>
            </p:nvSpPr>
            <p:spPr>
              <a:xfrm>
                <a:off x="2952667" y="2972215"/>
                <a:ext cx="412292" cy="338554"/>
              </a:xfrm>
              <a:prstGeom prst="rect">
                <a:avLst/>
              </a:prstGeom>
              <a:noFill/>
            </p:spPr>
            <p:txBody>
              <a:bodyPr wrap="none" rtlCol="0" anchor="ctr" anchorCtr="0">
                <a:spAutoFit/>
              </a:bodyPr>
              <a:lstStyle/>
              <a:p>
                <a:pPr algn="r">
                  <a:buNone/>
                </a:pPr>
                <a:r>
                  <a:rPr lang="en-GB" sz="1600" dirty="0"/>
                  <a:t>35</a:t>
                </a:r>
              </a:p>
            </p:txBody>
          </p:sp>
          <p:sp>
            <p:nvSpPr>
              <p:cNvPr id="212" name="TextBox 211">
                <a:extLst>
                  <a:ext uri="{FF2B5EF4-FFF2-40B4-BE49-F238E27FC236}">
                    <a16:creationId xmlns:a16="http://schemas.microsoft.com/office/drawing/2014/main" id="{1D1E4600-311B-4BC8-A9C3-2A778DDD05CD}"/>
                  </a:ext>
                </a:extLst>
              </p:cNvPr>
              <p:cNvSpPr txBox="1"/>
              <p:nvPr/>
            </p:nvSpPr>
            <p:spPr>
              <a:xfrm>
                <a:off x="2952667" y="3420827"/>
                <a:ext cx="412292" cy="338554"/>
              </a:xfrm>
              <a:prstGeom prst="rect">
                <a:avLst/>
              </a:prstGeom>
              <a:noFill/>
            </p:spPr>
            <p:txBody>
              <a:bodyPr wrap="none" rtlCol="0" anchor="ctr" anchorCtr="0">
                <a:spAutoFit/>
              </a:bodyPr>
              <a:lstStyle/>
              <a:p>
                <a:pPr algn="r">
                  <a:buNone/>
                </a:pPr>
                <a:r>
                  <a:rPr lang="en-GB" sz="1600" dirty="0"/>
                  <a:t>45</a:t>
                </a:r>
              </a:p>
            </p:txBody>
          </p:sp>
          <p:sp>
            <p:nvSpPr>
              <p:cNvPr id="213" name="TextBox 212">
                <a:extLst>
                  <a:ext uri="{FF2B5EF4-FFF2-40B4-BE49-F238E27FC236}">
                    <a16:creationId xmlns:a16="http://schemas.microsoft.com/office/drawing/2014/main" id="{4E562097-0709-466A-A270-B4C40A8BC092}"/>
                  </a:ext>
                </a:extLst>
              </p:cNvPr>
              <p:cNvSpPr txBox="1"/>
              <p:nvPr/>
            </p:nvSpPr>
            <p:spPr>
              <a:xfrm>
                <a:off x="2952667" y="3869436"/>
                <a:ext cx="412292" cy="338554"/>
              </a:xfrm>
              <a:prstGeom prst="rect">
                <a:avLst/>
              </a:prstGeom>
              <a:noFill/>
            </p:spPr>
            <p:txBody>
              <a:bodyPr wrap="none" rtlCol="0" anchor="ctr" anchorCtr="0">
                <a:spAutoFit/>
              </a:bodyPr>
              <a:lstStyle/>
              <a:p>
                <a:pPr algn="r">
                  <a:buNone/>
                </a:pPr>
                <a:r>
                  <a:rPr lang="en-GB" sz="1600" dirty="0"/>
                  <a:t>55</a:t>
                </a:r>
              </a:p>
            </p:txBody>
          </p:sp>
          <p:sp>
            <p:nvSpPr>
              <p:cNvPr id="214" name="TextBox 213">
                <a:extLst>
                  <a:ext uri="{FF2B5EF4-FFF2-40B4-BE49-F238E27FC236}">
                    <a16:creationId xmlns:a16="http://schemas.microsoft.com/office/drawing/2014/main" id="{32F10B64-5699-4035-AB80-22A6A6FC0FFC}"/>
                  </a:ext>
                </a:extLst>
              </p:cNvPr>
              <p:cNvSpPr txBox="1"/>
              <p:nvPr/>
            </p:nvSpPr>
            <p:spPr>
              <a:xfrm>
                <a:off x="2952667" y="4318047"/>
                <a:ext cx="412292" cy="338554"/>
              </a:xfrm>
              <a:prstGeom prst="rect">
                <a:avLst/>
              </a:prstGeom>
              <a:noFill/>
            </p:spPr>
            <p:txBody>
              <a:bodyPr wrap="none" rtlCol="0" anchor="ctr" anchorCtr="0">
                <a:spAutoFit/>
              </a:bodyPr>
              <a:lstStyle/>
              <a:p>
                <a:pPr algn="r">
                  <a:buNone/>
                </a:pPr>
                <a:r>
                  <a:rPr lang="en-GB" sz="1600" dirty="0"/>
                  <a:t>65</a:t>
                </a:r>
              </a:p>
            </p:txBody>
          </p:sp>
          <p:sp>
            <p:nvSpPr>
              <p:cNvPr id="215" name="TextBox 214">
                <a:extLst>
                  <a:ext uri="{FF2B5EF4-FFF2-40B4-BE49-F238E27FC236}">
                    <a16:creationId xmlns:a16="http://schemas.microsoft.com/office/drawing/2014/main" id="{609FD492-13AE-4368-BEFA-442247E06BC9}"/>
                  </a:ext>
                </a:extLst>
              </p:cNvPr>
              <p:cNvSpPr txBox="1"/>
              <p:nvPr/>
            </p:nvSpPr>
            <p:spPr>
              <a:xfrm>
                <a:off x="2952667" y="4766657"/>
                <a:ext cx="412292" cy="338554"/>
              </a:xfrm>
              <a:prstGeom prst="rect">
                <a:avLst/>
              </a:prstGeom>
              <a:noFill/>
            </p:spPr>
            <p:txBody>
              <a:bodyPr wrap="none" rtlCol="0" anchor="ctr" anchorCtr="0">
                <a:spAutoFit/>
              </a:bodyPr>
              <a:lstStyle/>
              <a:p>
                <a:pPr algn="r">
                  <a:buNone/>
                </a:pPr>
                <a:r>
                  <a:rPr lang="en-GB" sz="1600" dirty="0"/>
                  <a:t>75</a:t>
                </a:r>
              </a:p>
            </p:txBody>
          </p:sp>
          <p:sp>
            <p:nvSpPr>
              <p:cNvPr id="216" name="TextBox 215">
                <a:extLst>
                  <a:ext uri="{FF2B5EF4-FFF2-40B4-BE49-F238E27FC236}">
                    <a16:creationId xmlns:a16="http://schemas.microsoft.com/office/drawing/2014/main" id="{9CFCDA4C-C3F5-4DA2-B3E9-430E361F87C5}"/>
                  </a:ext>
                </a:extLst>
              </p:cNvPr>
              <p:cNvSpPr txBox="1"/>
              <p:nvPr/>
            </p:nvSpPr>
            <p:spPr>
              <a:xfrm>
                <a:off x="2952667" y="5215268"/>
                <a:ext cx="412292" cy="338554"/>
              </a:xfrm>
              <a:prstGeom prst="rect">
                <a:avLst/>
              </a:prstGeom>
              <a:noFill/>
            </p:spPr>
            <p:txBody>
              <a:bodyPr wrap="none" rtlCol="0" anchor="ctr" anchorCtr="0">
                <a:spAutoFit/>
              </a:bodyPr>
              <a:lstStyle/>
              <a:p>
                <a:pPr algn="r">
                  <a:buNone/>
                </a:pPr>
                <a:r>
                  <a:rPr lang="en-GB" sz="1600" dirty="0"/>
                  <a:t>85</a:t>
                </a:r>
              </a:p>
            </p:txBody>
          </p:sp>
          <p:sp>
            <p:nvSpPr>
              <p:cNvPr id="217" name="TextBox 216">
                <a:extLst>
                  <a:ext uri="{FF2B5EF4-FFF2-40B4-BE49-F238E27FC236}">
                    <a16:creationId xmlns:a16="http://schemas.microsoft.com/office/drawing/2014/main" id="{ADB7948D-8699-4716-BDB3-3A05723AAAF4}"/>
                  </a:ext>
                </a:extLst>
              </p:cNvPr>
              <p:cNvSpPr txBox="1"/>
              <p:nvPr/>
            </p:nvSpPr>
            <p:spPr>
              <a:xfrm>
                <a:off x="2952667" y="5663879"/>
                <a:ext cx="412292" cy="338554"/>
              </a:xfrm>
              <a:prstGeom prst="rect">
                <a:avLst/>
              </a:prstGeom>
              <a:noFill/>
            </p:spPr>
            <p:txBody>
              <a:bodyPr wrap="none" rtlCol="0" anchor="ctr" anchorCtr="0">
                <a:spAutoFit/>
              </a:bodyPr>
              <a:lstStyle/>
              <a:p>
                <a:pPr algn="r">
                  <a:buNone/>
                </a:pPr>
                <a:r>
                  <a:rPr lang="en-GB" sz="1600" dirty="0"/>
                  <a:t>95</a:t>
                </a:r>
              </a:p>
            </p:txBody>
          </p:sp>
        </p:grpSp>
        <p:grpSp>
          <p:nvGrpSpPr>
            <p:cNvPr id="10" name="Group 9">
              <a:extLst>
                <a:ext uri="{FF2B5EF4-FFF2-40B4-BE49-F238E27FC236}">
                  <a16:creationId xmlns:a16="http://schemas.microsoft.com/office/drawing/2014/main" id="{F1238F7F-2FCC-4034-A99A-514CCA8D8DE6}"/>
                </a:ext>
              </a:extLst>
            </p:cNvPr>
            <p:cNvGrpSpPr/>
            <p:nvPr/>
          </p:nvGrpSpPr>
          <p:grpSpPr>
            <a:xfrm>
              <a:off x="3403049" y="1626383"/>
              <a:ext cx="422454" cy="4376050"/>
              <a:chOff x="3403049" y="1626383"/>
              <a:chExt cx="422454" cy="4376050"/>
            </a:xfrm>
          </p:grpSpPr>
          <p:sp>
            <p:nvSpPr>
              <p:cNvPr id="219" name="TextBox 218">
                <a:extLst>
                  <a:ext uri="{FF2B5EF4-FFF2-40B4-BE49-F238E27FC236}">
                    <a16:creationId xmlns:a16="http://schemas.microsoft.com/office/drawing/2014/main" id="{8AFDA290-55F0-4EA7-8C31-D8FC195C3AB4}"/>
                  </a:ext>
                </a:extLst>
              </p:cNvPr>
              <p:cNvSpPr txBox="1"/>
              <p:nvPr/>
            </p:nvSpPr>
            <p:spPr>
              <a:xfrm>
                <a:off x="3527023" y="1626383"/>
                <a:ext cx="298480" cy="338554"/>
              </a:xfrm>
              <a:prstGeom prst="rect">
                <a:avLst/>
              </a:prstGeom>
              <a:noFill/>
            </p:spPr>
            <p:txBody>
              <a:bodyPr wrap="none" rtlCol="0" anchor="ctr" anchorCtr="0">
                <a:spAutoFit/>
              </a:bodyPr>
              <a:lstStyle/>
              <a:p>
                <a:pPr algn="r">
                  <a:buNone/>
                </a:pPr>
                <a:r>
                  <a:rPr lang="en-GB" sz="1600" dirty="0"/>
                  <a:t>6</a:t>
                </a:r>
              </a:p>
            </p:txBody>
          </p:sp>
          <p:sp>
            <p:nvSpPr>
              <p:cNvPr id="220" name="TextBox 219">
                <a:extLst>
                  <a:ext uri="{FF2B5EF4-FFF2-40B4-BE49-F238E27FC236}">
                    <a16:creationId xmlns:a16="http://schemas.microsoft.com/office/drawing/2014/main" id="{8D7D9B97-F542-4611-BDD7-19B27951CFC2}"/>
                  </a:ext>
                </a:extLst>
              </p:cNvPr>
              <p:cNvSpPr txBox="1"/>
              <p:nvPr/>
            </p:nvSpPr>
            <p:spPr>
              <a:xfrm>
                <a:off x="3403049" y="2074994"/>
                <a:ext cx="412292" cy="338554"/>
              </a:xfrm>
              <a:prstGeom prst="rect">
                <a:avLst/>
              </a:prstGeom>
              <a:noFill/>
            </p:spPr>
            <p:txBody>
              <a:bodyPr wrap="none" rtlCol="0" anchor="ctr" anchorCtr="0">
                <a:spAutoFit/>
              </a:bodyPr>
              <a:lstStyle/>
              <a:p>
                <a:pPr algn="r">
                  <a:buNone/>
                </a:pPr>
                <a:r>
                  <a:rPr lang="en-GB" sz="1600" dirty="0"/>
                  <a:t>16</a:t>
                </a:r>
              </a:p>
            </p:txBody>
          </p:sp>
          <p:sp>
            <p:nvSpPr>
              <p:cNvPr id="221" name="TextBox 220">
                <a:extLst>
                  <a:ext uri="{FF2B5EF4-FFF2-40B4-BE49-F238E27FC236}">
                    <a16:creationId xmlns:a16="http://schemas.microsoft.com/office/drawing/2014/main" id="{25714EBA-7F7C-4BEF-92CF-431763C4C981}"/>
                  </a:ext>
                </a:extLst>
              </p:cNvPr>
              <p:cNvSpPr txBox="1"/>
              <p:nvPr/>
            </p:nvSpPr>
            <p:spPr>
              <a:xfrm>
                <a:off x="3403049" y="2523604"/>
                <a:ext cx="412292" cy="338554"/>
              </a:xfrm>
              <a:prstGeom prst="rect">
                <a:avLst/>
              </a:prstGeom>
              <a:noFill/>
            </p:spPr>
            <p:txBody>
              <a:bodyPr wrap="none" rtlCol="0" anchor="ctr" anchorCtr="0">
                <a:spAutoFit/>
              </a:bodyPr>
              <a:lstStyle/>
              <a:p>
                <a:pPr algn="r">
                  <a:buNone/>
                </a:pPr>
                <a:r>
                  <a:rPr lang="en-GB" sz="1600" dirty="0"/>
                  <a:t>26</a:t>
                </a:r>
              </a:p>
            </p:txBody>
          </p:sp>
          <p:sp>
            <p:nvSpPr>
              <p:cNvPr id="222" name="TextBox 221">
                <a:extLst>
                  <a:ext uri="{FF2B5EF4-FFF2-40B4-BE49-F238E27FC236}">
                    <a16:creationId xmlns:a16="http://schemas.microsoft.com/office/drawing/2014/main" id="{B2E3F371-3E54-40BE-B362-AF023AE14504}"/>
                  </a:ext>
                </a:extLst>
              </p:cNvPr>
              <p:cNvSpPr txBox="1"/>
              <p:nvPr/>
            </p:nvSpPr>
            <p:spPr>
              <a:xfrm>
                <a:off x="3403049" y="2972215"/>
                <a:ext cx="412292" cy="338554"/>
              </a:xfrm>
              <a:prstGeom prst="rect">
                <a:avLst/>
              </a:prstGeom>
              <a:noFill/>
            </p:spPr>
            <p:txBody>
              <a:bodyPr wrap="none" rtlCol="0" anchor="ctr" anchorCtr="0">
                <a:spAutoFit/>
              </a:bodyPr>
              <a:lstStyle/>
              <a:p>
                <a:pPr algn="r">
                  <a:buNone/>
                </a:pPr>
                <a:r>
                  <a:rPr lang="en-GB" sz="1600" dirty="0"/>
                  <a:t>36</a:t>
                </a:r>
              </a:p>
            </p:txBody>
          </p:sp>
          <p:sp>
            <p:nvSpPr>
              <p:cNvPr id="223" name="TextBox 222">
                <a:extLst>
                  <a:ext uri="{FF2B5EF4-FFF2-40B4-BE49-F238E27FC236}">
                    <a16:creationId xmlns:a16="http://schemas.microsoft.com/office/drawing/2014/main" id="{43B999AE-4699-41C3-AB8B-C7D1A3A19358}"/>
                  </a:ext>
                </a:extLst>
              </p:cNvPr>
              <p:cNvSpPr txBox="1"/>
              <p:nvPr/>
            </p:nvSpPr>
            <p:spPr>
              <a:xfrm>
                <a:off x="3403049" y="3420827"/>
                <a:ext cx="412292" cy="338554"/>
              </a:xfrm>
              <a:prstGeom prst="rect">
                <a:avLst/>
              </a:prstGeom>
              <a:noFill/>
            </p:spPr>
            <p:txBody>
              <a:bodyPr wrap="none" rtlCol="0" anchor="ctr" anchorCtr="0">
                <a:spAutoFit/>
              </a:bodyPr>
              <a:lstStyle/>
              <a:p>
                <a:pPr algn="r">
                  <a:buNone/>
                </a:pPr>
                <a:r>
                  <a:rPr lang="en-GB" sz="1600" dirty="0"/>
                  <a:t>46</a:t>
                </a:r>
              </a:p>
            </p:txBody>
          </p:sp>
          <p:sp>
            <p:nvSpPr>
              <p:cNvPr id="224" name="TextBox 223">
                <a:extLst>
                  <a:ext uri="{FF2B5EF4-FFF2-40B4-BE49-F238E27FC236}">
                    <a16:creationId xmlns:a16="http://schemas.microsoft.com/office/drawing/2014/main" id="{10A7E247-9168-44FB-9875-23E2016EB107}"/>
                  </a:ext>
                </a:extLst>
              </p:cNvPr>
              <p:cNvSpPr txBox="1"/>
              <p:nvPr/>
            </p:nvSpPr>
            <p:spPr>
              <a:xfrm>
                <a:off x="3403049" y="3869436"/>
                <a:ext cx="412292" cy="338554"/>
              </a:xfrm>
              <a:prstGeom prst="rect">
                <a:avLst/>
              </a:prstGeom>
              <a:noFill/>
            </p:spPr>
            <p:txBody>
              <a:bodyPr wrap="none" rtlCol="0" anchor="ctr" anchorCtr="0">
                <a:spAutoFit/>
              </a:bodyPr>
              <a:lstStyle/>
              <a:p>
                <a:pPr algn="r">
                  <a:buNone/>
                </a:pPr>
                <a:r>
                  <a:rPr lang="en-GB" sz="1600" dirty="0"/>
                  <a:t>56</a:t>
                </a:r>
              </a:p>
            </p:txBody>
          </p:sp>
          <p:sp>
            <p:nvSpPr>
              <p:cNvPr id="225" name="TextBox 224">
                <a:extLst>
                  <a:ext uri="{FF2B5EF4-FFF2-40B4-BE49-F238E27FC236}">
                    <a16:creationId xmlns:a16="http://schemas.microsoft.com/office/drawing/2014/main" id="{EBD349E5-7062-4B7F-B66B-6F5832FCC474}"/>
                  </a:ext>
                </a:extLst>
              </p:cNvPr>
              <p:cNvSpPr txBox="1"/>
              <p:nvPr/>
            </p:nvSpPr>
            <p:spPr>
              <a:xfrm>
                <a:off x="3403049" y="4318047"/>
                <a:ext cx="412292" cy="338554"/>
              </a:xfrm>
              <a:prstGeom prst="rect">
                <a:avLst/>
              </a:prstGeom>
              <a:noFill/>
            </p:spPr>
            <p:txBody>
              <a:bodyPr wrap="none" rtlCol="0" anchor="ctr" anchorCtr="0">
                <a:spAutoFit/>
              </a:bodyPr>
              <a:lstStyle/>
              <a:p>
                <a:pPr algn="r">
                  <a:buNone/>
                </a:pPr>
                <a:r>
                  <a:rPr lang="en-GB" sz="1600" dirty="0"/>
                  <a:t>66</a:t>
                </a:r>
              </a:p>
            </p:txBody>
          </p:sp>
          <p:sp>
            <p:nvSpPr>
              <p:cNvPr id="226" name="TextBox 225">
                <a:extLst>
                  <a:ext uri="{FF2B5EF4-FFF2-40B4-BE49-F238E27FC236}">
                    <a16:creationId xmlns:a16="http://schemas.microsoft.com/office/drawing/2014/main" id="{CDAA6259-6BE6-47D1-B4B5-C79E5C0CA26F}"/>
                  </a:ext>
                </a:extLst>
              </p:cNvPr>
              <p:cNvSpPr txBox="1"/>
              <p:nvPr/>
            </p:nvSpPr>
            <p:spPr>
              <a:xfrm>
                <a:off x="3403049" y="4766657"/>
                <a:ext cx="412292" cy="338554"/>
              </a:xfrm>
              <a:prstGeom prst="rect">
                <a:avLst/>
              </a:prstGeom>
              <a:noFill/>
            </p:spPr>
            <p:txBody>
              <a:bodyPr wrap="none" rtlCol="0" anchor="ctr" anchorCtr="0">
                <a:spAutoFit/>
              </a:bodyPr>
              <a:lstStyle/>
              <a:p>
                <a:pPr algn="r">
                  <a:buNone/>
                </a:pPr>
                <a:r>
                  <a:rPr lang="en-GB" sz="1600" dirty="0"/>
                  <a:t>76</a:t>
                </a:r>
              </a:p>
            </p:txBody>
          </p:sp>
          <p:sp>
            <p:nvSpPr>
              <p:cNvPr id="227" name="TextBox 226">
                <a:extLst>
                  <a:ext uri="{FF2B5EF4-FFF2-40B4-BE49-F238E27FC236}">
                    <a16:creationId xmlns:a16="http://schemas.microsoft.com/office/drawing/2014/main" id="{A8CCCE9C-9413-4E66-857B-88EE4C4448C3}"/>
                  </a:ext>
                </a:extLst>
              </p:cNvPr>
              <p:cNvSpPr txBox="1"/>
              <p:nvPr/>
            </p:nvSpPr>
            <p:spPr>
              <a:xfrm>
                <a:off x="3403049" y="5215268"/>
                <a:ext cx="412292" cy="338554"/>
              </a:xfrm>
              <a:prstGeom prst="rect">
                <a:avLst/>
              </a:prstGeom>
              <a:noFill/>
            </p:spPr>
            <p:txBody>
              <a:bodyPr wrap="none" rtlCol="0" anchor="ctr" anchorCtr="0">
                <a:spAutoFit/>
              </a:bodyPr>
              <a:lstStyle/>
              <a:p>
                <a:pPr algn="r">
                  <a:buNone/>
                </a:pPr>
                <a:r>
                  <a:rPr lang="en-GB" sz="1600" dirty="0"/>
                  <a:t>86</a:t>
                </a:r>
              </a:p>
            </p:txBody>
          </p:sp>
          <p:sp>
            <p:nvSpPr>
              <p:cNvPr id="228" name="TextBox 227">
                <a:extLst>
                  <a:ext uri="{FF2B5EF4-FFF2-40B4-BE49-F238E27FC236}">
                    <a16:creationId xmlns:a16="http://schemas.microsoft.com/office/drawing/2014/main" id="{CC1A19F7-6D5A-4DE7-BA25-D7A2CB39D155}"/>
                  </a:ext>
                </a:extLst>
              </p:cNvPr>
              <p:cNvSpPr txBox="1"/>
              <p:nvPr/>
            </p:nvSpPr>
            <p:spPr>
              <a:xfrm>
                <a:off x="3403049" y="5663879"/>
                <a:ext cx="412292" cy="338554"/>
              </a:xfrm>
              <a:prstGeom prst="rect">
                <a:avLst/>
              </a:prstGeom>
              <a:noFill/>
            </p:spPr>
            <p:txBody>
              <a:bodyPr wrap="none" rtlCol="0" anchor="ctr" anchorCtr="0">
                <a:spAutoFit/>
              </a:bodyPr>
              <a:lstStyle/>
              <a:p>
                <a:pPr algn="r">
                  <a:buNone/>
                </a:pPr>
                <a:r>
                  <a:rPr lang="en-GB" sz="1600" dirty="0"/>
                  <a:t>96</a:t>
                </a:r>
              </a:p>
            </p:txBody>
          </p:sp>
        </p:grpSp>
        <p:grpSp>
          <p:nvGrpSpPr>
            <p:cNvPr id="9" name="Group 8">
              <a:extLst>
                <a:ext uri="{FF2B5EF4-FFF2-40B4-BE49-F238E27FC236}">
                  <a16:creationId xmlns:a16="http://schemas.microsoft.com/office/drawing/2014/main" id="{D27057DC-053B-4CEC-B928-522397F5DA46}"/>
                </a:ext>
              </a:extLst>
            </p:cNvPr>
            <p:cNvGrpSpPr/>
            <p:nvPr/>
          </p:nvGrpSpPr>
          <p:grpSpPr>
            <a:xfrm>
              <a:off x="3853431" y="1626383"/>
              <a:ext cx="422454" cy="4376050"/>
              <a:chOff x="3853431" y="1626383"/>
              <a:chExt cx="422454" cy="4376050"/>
            </a:xfrm>
          </p:grpSpPr>
          <p:sp>
            <p:nvSpPr>
              <p:cNvPr id="230" name="TextBox 229">
                <a:extLst>
                  <a:ext uri="{FF2B5EF4-FFF2-40B4-BE49-F238E27FC236}">
                    <a16:creationId xmlns:a16="http://schemas.microsoft.com/office/drawing/2014/main" id="{4A6E8738-D05F-4613-9DD4-A69891AD231E}"/>
                  </a:ext>
                </a:extLst>
              </p:cNvPr>
              <p:cNvSpPr txBox="1"/>
              <p:nvPr/>
            </p:nvSpPr>
            <p:spPr>
              <a:xfrm>
                <a:off x="3977405" y="1626383"/>
                <a:ext cx="298480" cy="338554"/>
              </a:xfrm>
              <a:prstGeom prst="rect">
                <a:avLst/>
              </a:prstGeom>
              <a:noFill/>
            </p:spPr>
            <p:txBody>
              <a:bodyPr wrap="none" rtlCol="0" anchor="ctr" anchorCtr="0">
                <a:spAutoFit/>
              </a:bodyPr>
              <a:lstStyle/>
              <a:p>
                <a:pPr algn="r">
                  <a:buNone/>
                </a:pPr>
                <a:r>
                  <a:rPr lang="en-GB" sz="1600" dirty="0"/>
                  <a:t>7</a:t>
                </a:r>
              </a:p>
            </p:txBody>
          </p:sp>
          <p:sp>
            <p:nvSpPr>
              <p:cNvPr id="231" name="TextBox 230">
                <a:extLst>
                  <a:ext uri="{FF2B5EF4-FFF2-40B4-BE49-F238E27FC236}">
                    <a16:creationId xmlns:a16="http://schemas.microsoft.com/office/drawing/2014/main" id="{C1C89BEC-CBE2-4051-B42A-4F93E46DEAA5}"/>
                  </a:ext>
                </a:extLst>
              </p:cNvPr>
              <p:cNvSpPr txBox="1"/>
              <p:nvPr/>
            </p:nvSpPr>
            <p:spPr>
              <a:xfrm>
                <a:off x="3853431" y="2074994"/>
                <a:ext cx="412292" cy="338554"/>
              </a:xfrm>
              <a:prstGeom prst="rect">
                <a:avLst/>
              </a:prstGeom>
              <a:noFill/>
            </p:spPr>
            <p:txBody>
              <a:bodyPr wrap="none" rtlCol="0" anchor="ctr" anchorCtr="0">
                <a:spAutoFit/>
              </a:bodyPr>
              <a:lstStyle/>
              <a:p>
                <a:pPr algn="r">
                  <a:buNone/>
                </a:pPr>
                <a:r>
                  <a:rPr lang="en-GB" sz="1600" dirty="0"/>
                  <a:t>17</a:t>
                </a:r>
              </a:p>
            </p:txBody>
          </p:sp>
          <p:sp>
            <p:nvSpPr>
              <p:cNvPr id="232" name="TextBox 231">
                <a:extLst>
                  <a:ext uri="{FF2B5EF4-FFF2-40B4-BE49-F238E27FC236}">
                    <a16:creationId xmlns:a16="http://schemas.microsoft.com/office/drawing/2014/main" id="{EB495743-C6F1-4C99-A0E5-2A8BF1BF3952}"/>
                  </a:ext>
                </a:extLst>
              </p:cNvPr>
              <p:cNvSpPr txBox="1"/>
              <p:nvPr/>
            </p:nvSpPr>
            <p:spPr>
              <a:xfrm>
                <a:off x="3853431" y="2523604"/>
                <a:ext cx="412292" cy="338554"/>
              </a:xfrm>
              <a:prstGeom prst="rect">
                <a:avLst/>
              </a:prstGeom>
              <a:noFill/>
            </p:spPr>
            <p:txBody>
              <a:bodyPr wrap="none" rtlCol="0" anchor="ctr" anchorCtr="0">
                <a:spAutoFit/>
              </a:bodyPr>
              <a:lstStyle/>
              <a:p>
                <a:pPr algn="r">
                  <a:buNone/>
                </a:pPr>
                <a:r>
                  <a:rPr lang="en-GB" sz="1600" dirty="0"/>
                  <a:t>27</a:t>
                </a:r>
              </a:p>
            </p:txBody>
          </p:sp>
          <p:sp>
            <p:nvSpPr>
              <p:cNvPr id="233" name="TextBox 232">
                <a:extLst>
                  <a:ext uri="{FF2B5EF4-FFF2-40B4-BE49-F238E27FC236}">
                    <a16:creationId xmlns:a16="http://schemas.microsoft.com/office/drawing/2014/main" id="{C66CACCB-BF38-4FB9-B0AB-3BB81C9FC13A}"/>
                  </a:ext>
                </a:extLst>
              </p:cNvPr>
              <p:cNvSpPr txBox="1"/>
              <p:nvPr/>
            </p:nvSpPr>
            <p:spPr>
              <a:xfrm>
                <a:off x="3853431" y="2972215"/>
                <a:ext cx="412292" cy="338554"/>
              </a:xfrm>
              <a:prstGeom prst="rect">
                <a:avLst/>
              </a:prstGeom>
              <a:noFill/>
            </p:spPr>
            <p:txBody>
              <a:bodyPr wrap="none" rtlCol="0" anchor="ctr" anchorCtr="0">
                <a:spAutoFit/>
              </a:bodyPr>
              <a:lstStyle/>
              <a:p>
                <a:pPr algn="r">
                  <a:buNone/>
                </a:pPr>
                <a:r>
                  <a:rPr lang="en-GB" sz="1600" dirty="0"/>
                  <a:t>37</a:t>
                </a:r>
              </a:p>
            </p:txBody>
          </p:sp>
          <p:sp>
            <p:nvSpPr>
              <p:cNvPr id="234" name="TextBox 233">
                <a:extLst>
                  <a:ext uri="{FF2B5EF4-FFF2-40B4-BE49-F238E27FC236}">
                    <a16:creationId xmlns:a16="http://schemas.microsoft.com/office/drawing/2014/main" id="{7148215C-C109-4BF5-BB7E-DD9D30A0B8DA}"/>
                  </a:ext>
                </a:extLst>
              </p:cNvPr>
              <p:cNvSpPr txBox="1"/>
              <p:nvPr/>
            </p:nvSpPr>
            <p:spPr>
              <a:xfrm>
                <a:off x="3853431" y="3420827"/>
                <a:ext cx="412292" cy="338554"/>
              </a:xfrm>
              <a:prstGeom prst="rect">
                <a:avLst/>
              </a:prstGeom>
              <a:noFill/>
            </p:spPr>
            <p:txBody>
              <a:bodyPr wrap="none" rtlCol="0" anchor="ctr" anchorCtr="0">
                <a:spAutoFit/>
              </a:bodyPr>
              <a:lstStyle/>
              <a:p>
                <a:pPr algn="r">
                  <a:buNone/>
                </a:pPr>
                <a:r>
                  <a:rPr lang="en-GB" sz="1600" dirty="0"/>
                  <a:t>47</a:t>
                </a:r>
              </a:p>
            </p:txBody>
          </p:sp>
          <p:sp>
            <p:nvSpPr>
              <p:cNvPr id="235" name="TextBox 234">
                <a:extLst>
                  <a:ext uri="{FF2B5EF4-FFF2-40B4-BE49-F238E27FC236}">
                    <a16:creationId xmlns:a16="http://schemas.microsoft.com/office/drawing/2014/main" id="{3A7A0A0C-8A22-445B-836B-7DA7B55B7C62}"/>
                  </a:ext>
                </a:extLst>
              </p:cNvPr>
              <p:cNvSpPr txBox="1"/>
              <p:nvPr/>
            </p:nvSpPr>
            <p:spPr>
              <a:xfrm>
                <a:off x="3853431" y="3869436"/>
                <a:ext cx="412292" cy="338554"/>
              </a:xfrm>
              <a:prstGeom prst="rect">
                <a:avLst/>
              </a:prstGeom>
              <a:noFill/>
            </p:spPr>
            <p:txBody>
              <a:bodyPr wrap="none" rtlCol="0" anchor="ctr" anchorCtr="0">
                <a:spAutoFit/>
              </a:bodyPr>
              <a:lstStyle/>
              <a:p>
                <a:pPr algn="r">
                  <a:buNone/>
                </a:pPr>
                <a:r>
                  <a:rPr lang="en-GB" sz="1600" dirty="0"/>
                  <a:t>57</a:t>
                </a:r>
              </a:p>
            </p:txBody>
          </p:sp>
          <p:sp>
            <p:nvSpPr>
              <p:cNvPr id="236" name="TextBox 235">
                <a:extLst>
                  <a:ext uri="{FF2B5EF4-FFF2-40B4-BE49-F238E27FC236}">
                    <a16:creationId xmlns:a16="http://schemas.microsoft.com/office/drawing/2014/main" id="{43B9EEFB-DCD8-4271-B876-3E68F340D218}"/>
                  </a:ext>
                </a:extLst>
              </p:cNvPr>
              <p:cNvSpPr txBox="1"/>
              <p:nvPr/>
            </p:nvSpPr>
            <p:spPr>
              <a:xfrm>
                <a:off x="3853431" y="4318047"/>
                <a:ext cx="412292" cy="338554"/>
              </a:xfrm>
              <a:prstGeom prst="rect">
                <a:avLst/>
              </a:prstGeom>
              <a:noFill/>
            </p:spPr>
            <p:txBody>
              <a:bodyPr wrap="none" rtlCol="0" anchor="ctr" anchorCtr="0">
                <a:spAutoFit/>
              </a:bodyPr>
              <a:lstStyle/>
              <a:p>
                <a:pPr algn="r">
                  <a:buNone/>
                </a:pPr>
                <a:r>
                  <a:rPr lang="en-GB" sz="1600" dirty="0"/>
                  <a:t>67</a:t>
                </a:r>
              </a:p>
            </p:txBody>
          </p:sp>
          <p:sp>
            <p:nvSpPr>
              <p:cNvPr id="237" name="TextBox 236">
                <a:extLst>
                  <a:ext uri="{FF2B5EF4-FFF2-40B4-BE49-F238E27FC236}">
                    <a16:creationId xmlns:a16="http://schemas.microsoft.com/office/drawing/2014/main" id="{ABA39653-F46E-4471-853E-9DE59F1ADCE5}"/>
                  </a:ext>
                </a:extLst>
              </p:cNvPr>
              <p:cNvSpPr txBox="1"/>
              <p:nvPr/>
            </p:nvSpPr>
            <p:spPr>
              <a:xfrm>
                <a:off x="3853431" y="4766657"/>
                <a:ext cx="412292" cy="338554"/>
              </a:xfrm>
              <a:prstGeom prst="rect">
                <a:avLst/>
              </a:prstGeom>
              <a:noFill/>
            </p:spPr>
            <p:txBody>
              <a:bodyPr wrap="none" rtlCol="0" anchor="ctr" anchorCtr="0">
                <a:spAutoFit/>
              </a:bodyPr>
              <a:lstStyle/>
              <a:p>
                <a:pPr algn="r">
                  <a:buNone/>
                </a:pPr>
                <a:r>
                  <a:rPr lang="en-GB" sz="1600" dirty="0"/>
                  <a:t>77</a:t>
                </a:r>
              </a:p>
            </p:txBody>
          </p:sp>
          <p:sp>
            <p:nvSpPr>
              <p:cNvPr id="238" name="TextBox 237">
                <a:extLst>
                  <a:ext uri="{FF2B5EF4-FFF2-40B4-BE49-F238E27FC236}">
                    <a16:creationId xmlns:a16="http://schemas.microsoft.com/office/drawing/2014/main" id="{764F472D-6289-4593-BF29-C01AF3BCC71A}"/>
                  </a:ext>
                </a:extLst>
              </p:cNvPr>
              <p:cNvSpPr txBox="1"/>
              <p:nvPr/>
            </p:nvSpPr>
            <p:spPr>
              <a:xfrm>
                <a:off x="3853431" y="5215268"/>
                <a:ext cx="412292" cy="338554"/>
              </a:xfrm>
              <a:prstGeom prst="rect">
                <a:avLst/>
              </a:prstGeom>
              <a:noFill/>
            </p:spPr>
            <p:txBody>
              <a:bodyPr wrap="none" rtlCol="0" anchor="ctr" anchorCtr="0">
                <a:spAutoFit/>
              </a:bodyPr>
              <a:lstStyle/>
              <a:p>
                <a:pPr algn="r">
                  <a:buNone/>
                </a:pPr>
                <a:r>
                  <a:rPr lang="en-GB" sz="1600" dirty="0"/>
                  <a:t>87</a:t>
                </a:r>
              </a:p>
            </p:txBody>
          </p:sp>
          <p:sp>
            <p:nvSpPr>
              <p:cNvPr id="239" name="TextBox 238">
                <a:extLst>
                  <a:ext uri="{FF2B5EF4-FFF2-40B4-BE49-F238E27FC236}">
                    <a16:creationId xmlns:a16="http://schemas.microsoft.com/office/drawing/2014/main" id="{804B688D-13DC-4438-9A52-D2CB4FF9FF95}"/>
                  </a:ext>
                </a:extLst>
              </p:cNvPr>
              <p:cNvSpPr txBox="1"/>
              <p:nvPr/>
            </p:nvSpPr>
            <p:spPr>
              <a:xfrm>
                <a:off x="3853431" y="5663879"/>
                <a:ext cx="412292" cy="338554"/>
              </a:xfrm>
              <a:prstGeom prst="rect">
                <a:avLst/>
              </a:prstGeom>
              <a:noFill/>
            </p:spPr>
            <p:txBody>
              <a:bodyPr wrap="none" rtlCol="0" anchor="ctr" anchorCtr="0">
                <a:spAutoFit/>
              </a:bodyPr>
              <a:lstStyle/>
              <a:p>
                <a:pPr algn="r">
                  <a:buNone/>
                </a:pPr>
                <a:r>
                  <a:rPr lang="en-GB" sz="1600" dirty="0"/>
                  <a:t>97</a:t>
                </a:r>
              </a:p>
            </p:txBody>
          </p:sp>
        </p:grpSp>
        <p:grpSp>
          <p:nvGrpSpPr>
            <p:cNvPr id="8" name="Group 7">
              <a:extLst>
                <a:ext uri="{FF2B5EF4-FFF2-40B4-BE49-F238E27FC236}">
                  <a16:creationId xmlns:a16="http://schemas.microsoft.com/office/drawing/2014/main" id="{2276648C-2FCA-4B6F-9429-C0D7B205CB3B}"/>
                </a:ext>
              </a:extLst>
            </p:cNvPr>
            <p:cNvGrpSpPr/>
            <p:nvPr/>
          </p:nvGrpSpPr>
          <p:grpSpPr>
            <a:xfrm>
              <a:off x="4303813" y="1626383"/>
              <a:ext cx="422454" cy="4376050"/>
              <a:chOff x="4303813" y="1626383"/>
              <a:chExt cx="422454" cy="4376050"/>
            </a:xfrm>
          </p:grpSpPr>
          <p:sp>
            <p:nvSpPr>
              <p:cNvPr id="241" name="TextBox 240">
                <a:extLst>
                  <a:ext uri="{FF2B5EF4-FFF2-40B4-BE49-F238E27FC236}">
                    <a16:creationId xmlns:a16="http://schemas.microsoft.com/office/drawing/2014/main" id="{1FC86049-991D-4860-8132-62F1FA37A1FE}"/>
                  </a:ext>
                </a:extLst>
              </p:cNvPr>
              <p:cNvSpPr txBox="1"/>
              <p:nvPr/>
            </p:nvSpPr>
            <p:spPr>
              <a:xfrm>
                <a:off x="4427787" y="1626383"/>
                <a:ext cx="298480" cy="338554"/>
              </a:xfrm>
              <a:prstGeom prst="rect">
                <a:avLst/>
              </a:prstGeom>
              <a:noFill/>
            </p:spPr>
            <p:txBody>
              <a:bodyPr wrap="none" rtlCol="0" anchor="ctr" anchorCtr="0">
                <a:spAutoFit/>
              </a:bodyPr>
              <a:lstStyle/>
              <a:p>
                <a:pPr algn="r">
                  <a:buNone/>
                </a:pPr>
                <a:r>
                  <a:rPr lang="en-GB" sz="1600" dirty="0"/>
                  <a:t>8</a:t>
                </a:r>
              </a:p>
            </p:txBody>
          </p:sp>
          <p:sp>
            <p:nvSpPr>
              <p:cNvPr id="242" name="TextBox 241">
                <a:extLst>
                  <a:ext uri="{FF2B5EF4-FFF2-40B4-BE49-F238E27FC236}">
                    <a16:creationId xmlns:a16="http://schemas.microsoft.com/office/drawing/2014/main" id="{9A0A4E33-F038-4DE0-A21B-7BDF1EF5883E}"/>
                  </a:ext>
                </a:extLst>
              </p:cNvPr>
              <p:cNvSpPr txBox="1"/>
              <p:nvPr/>
            </p:nvSpPr>
            <p:spPr>
              <a:xfrm>
                <a:off x="4303813" y="2074994"/>
                <a:ext cx="412292" cy="338554"/>
              </a:xfrm>
              <a:prstGeom prst="rect">
                <a:avLst/>
              </a:prstGeom>
              <a:noFill/>
            </p:spPr>
            <p:txBody>
              <a:bodyPr wrap="none" rtlCol="0" anchor="ctr" anchorCtr="0">
                <a:spAutoFit/>
              </a:bodyPr>
              <a:lstStyle/>
              <a:p>
                <a:pPr algn="r">
                  <a:buNone/>
                </a:pPr>
                <a:r>
                  <a:rPr lang="en-GB" sz="1600" dirty="0"/>
                  <a:t>18</a:t>
                </a:r>
              </a:p>
            </p:txBody>
          </p:sp>
          <p:sp>
            <p:nvSpPr>
              <p:cNvPr id="243" name="TextBox 242">
                <a:extLst>
                  <a:ext uri="{FF2B5EF4-FFF2-40B4-BE49-F238E27FC236}">
                    <a16:creationId xmlns:a16="http://schemas.microsoft.com/office/drawing/2014/main" id="{ED77EDEE-7BAB-4A8D-BFCF-66D007B0963F}"/>
                  </a:ext>
                </a:extLst>
              </p:cNvPr>
              <p:cNvSpPr txBox="1"/>
              <p:nvPr/>
            </p:nvSpPr>
            <p:spPr>
              <a:xfrm>
                <a:off x="4303813" y="2523604"/>
                <a:ext cx="412292" cy="338554"/>
              </a:xfrm>
              <a:prstGeom prst="rect">
                <a:avLst/>
              </a:prstGeom>
              <a:noFill/>
            </p:spPr>
            <p:txBody>
              <a:bodyPr wrap="none" rtlCol="0" anchor="ctr" anchorCtr="0">
                <a:spAutoFit/>
              </a:bodyPr>
              <a:lstStyle/>
              <a:p>
                <a:pPr algn="r">
                  <a:buNone/>
                </a:pPr>
                <a:r>
                  <a:rPr lang="en-GB" sz="1600" dirty="0"/>
                  <a:t>28</a:t>
                </a:r>
              </a:p>
            </p:txBody>
          </p:sp>
          <p:sp>
            <p:nvSpPr>
              <p:cNvPr id="244" name="TextBox 243">
                <a:extLst>
                  <a:ext uri="{FF2B5EF4-FFF2-40B4-BE49-F238E27FC236}">
                    <a16:creationId xmlns:a16="http://schemas.microsoft.com/office/drawing/2014/main" id="{5B8FDA47-6A6A-4204-AB03-E57102E65781}"/>
                  </a:ext>
                </a:extLst>
              </p:cNvPr>
              <p:cNvSpPr txBox="1"/>
              <p:nvPr/>
            </p:nvSpPr>
            <p:spPr>
              <a:xfrm>
                <a:off x="4303813" y="2972215"/>
                <a:ext cx="412292" cy="338554"/>
              </a:xfrm>
              <a:prstGeom prst="rect">
                <a:avLst/>
              </a:prstGeom>
              <a:noFill/>
            </p:spPr>
            <p:txBody>
              <a:bodyPr wrap="none" rtlCol="0" anchor="ctr" anchorCtr="0">
                <a:spAutoFit/>
              </a:bodyPr>
              <a:lstStyle/>
              <a:p>
                <a:pPr algn="r">
                  <a:buNone/>
                </a:pPr>
                <a:r>
                  <a:rPr lang="en-GB" sz="1600" dirty="0"/>
                  <a:t>38</a:t>
                </a:r>
              </a:p>
            </p:txBody>
          </p:sp>
          <p:sp>
            <p:nvSpPr>
              <p:cNvPr id="245" name="TextBox 244">
                <a:extLst>
                  <a:ext uri="{FF2B5EF4-FFF2-40B4-BE49-F238E27FC236}">
                    <a16:creationId xmlns:a16="http://schemas.microsoft.com/office/drawing/2014/main" id="{522B83A6-20D9-493C-A6BF-D4B690AA1DA5}"/>
                  </a:ext>
                </a:extLst>
              </p:cNvPr>
              <p:cNvSpPr txBox="1"/>
              <p:nvPr/>
            </p:nvSpPr>
            <p:spPr>
              <a:xfrm>
                <a:off x="4303813" y="3420827"/>
                <a:ext cx="412292" cy="338554"/>
              </a:xfrm>
              <a:prstGeom prst="rect">
                <a:avLst/>
              </a:prstGeom>
              <a:noFill/>
            </p:spPr>
            <p:txBody>
              <a:bodyPr wrap="none" rtlCol="0" anchor="ctr" anchorCtr="0">
                <a:spAutoFit/>
              </a:bodyPr>
              <a:lstStyle/>
              <a:p>
                <a:pPr algn="r">
                  <a:buNone/>
                </a:pPr>
                <a:r>
                  <a:rPr lang="en-GB" sz="1600" dirty="0"/>
                  <a:t>48</a:t>
                </a:r>
              </a:p>
            </p:txBody>
          </p:sp>
          <p:sp>
            <p:nvSpPr>
              <p:cNvPr id="246" name="TextBox 245">
                <a:extLst>
                  <a:ext uri="{FF2B5EF4-FFF2-40B4-BE49-F238E27FC236}">
                    <a16:creationId xmlns:a16="http://schemas.microsoft.com/office/drawing/2014/main" id="{BBA85314-66CC-4E7C-A960-75337A8691C6}"/>
                  </a:ext>
                </a:extLst>
              </p:cNvPr>
              <p:cNvSpPr txBox="1"/>
              <p:nvPr/>
            </p:nvSpPr>
            <p:spPr>
              <a:xfrm>
                <a:off x="4303813" y="3869436"/>
                <a:ext cx="412292" cy="338554"/>
              </a:xfrm>
              <a:prstGeom prst="rect">
                <a:avLst/>
              </a:prstGeom>
              <a:noFill/>
            </p:spPr>
            <p:txBody>
              <a:bodyPr wrap="none" rtlCol="0" anchor="ctr" anchorCtr="0">
                <a:spAutoFit/>
              </a:bodyPr>
              <a:lstStyle/>
              <a:p>
                <a:pPr algn="r">
                  <a:buNone/>
                </a:pPr>
                <a:r>
                  <a:rPr lang="en-GB" sz="1600" dirty="0"/>
                  <a:t>58</a:t>
                </a:r>
              </a:p>
            </p:txBody>
          </p:sp>
          <p:sp>
            <p:nvSpPr>
              <p:cNvPr id="247" name="TextBox 246">
                <a:extLst>
                  <a:ext uri="{FF2B5EF4-FFF2-40B4-BE49-F238E27FC236}">
                    <a16:creationId xmlns:a16="http://schemas.microsoft.com/office/drawing/2014/main" id="{67D0B041-4A85-4BEA-B7CA-35C540711B54}"/>
                  </a:ext>
                </a:extLst>
              </p:cNvPr>
              <p:cNvSpPr txBox="1"/>
              <p:nvPr/>
            </p:nvSpPr>
            <p:spPr>
              <a:xfrm>
                <a:off x="4303813" y="4318047"/>
                <a:ext cx="412292" cy="338554"/>
              </a:xfrm>
              <a:prstGeom prst="rect">
                <a:avLst/>
              </a:prstGeom>
              <a:noFill/>
            </p:spPr>
            <p:txBody>
              <a:bodyPr wrap="none" rtlCol="0" anchor="ctr" anchorCtr="0">
                <a:spAutoFit/>
              </a:bodyPr>
              <a:lstStyle/>
              <a:p>
                <a:pPr algn="r">
                  <a:buNone/>
                </a:pPr>
                <a:r>
                  <a:rPr lang="en-GB" sz="1600" dirty="0"/>
                  <a:t>68</a:t>
                </a:r>
              </a:p>
            </p:txBody>
          </p:sp>
          <p:sp>
            <p:nvSpPr>
              <p:cNvPr id="248" name="TextBox 247">
                <a:extLst>
                  <a:ext uri="{FF2B5EF4-FFF2-40B4-BE49-F238E27FC236}">
                    <a16:creationId xmlns:a16="http://schemas.microsoft.com/office/drawing/2014/main" id="{3C5CBE0D-95E1-46F5-8086-A64463A9831A}"/>
                  </a:ext>
                </a:extLst>
              </p:cNvPr>
              <p:cNvSpPr txBox="1"/>
              <p:nvPr/>
            </p:nvSpPr>
            <p:spPr>
              <a:xfrm>
                <a:off x="4303813" y="4766657"/>
                <a:ext cx="412292" cy="338554"/>
              </a:xfrm>
              <a:prstGeom prst="rect">
                <a:avLst/>
              </a:prstGeom>
              <a:noFill/>
            </p:spPr>
            <p:txBody>
              <a:bodyPr wrap="none" rtlCol="0" anchor="ctr" anchorCtr="0">
                <a:spAutoFit/>
              </a:bodyPr>
              <a:lstStyle/>
              <a:p>
                <a:pPr algn="r">
                  <a:buNone/>
                </a:pPr>
                <a:r>
                  <a:rPr lang="en-GB" sz="1600" dirty="0"/>
                  <a:t>78</a:t>
                </a:r>
              </a:p>
            </p:txBody>
          </p:sp>
          <p:sp>
            <p:nvSpPr>
              <p:cNvPr id="249" name="TextBox 248">
                <a:extLst>
                  <a:ext uri="{FF2B5EF4-FFF2-40B4-BE49-F238E27FC236}">
                    <a16:creationId xmlns:a16="http://schemas.microsoft.com/office/drawing/2014/main" id="{84CD0663-0644-4ABD-A309-CFDA4E006BEC}"/>
                  </a:ext>
                </a:extLst>
              </p:cNvPr>
              <p:cNvSpPr txBox="1"/>
              <p:nvPr/>
            </p:nvSpPr>
            <p:spPr>
              <a:xfrm>
                <a:off x="4303813" y="5215268"/>
                <a:ext cx="412292" cy="338554"/>
              </a:xfrm>
              <a:prstGeom prst="rect">
                <a:avLst/>
              </a:prstGeom>
              <a:noFill/>
            </p:spPr>
            <p:txBody>
              <a:bodyPr wrap="none" rtlCol="0" anchor="ctr" anchorCtr="0">
                <a:spAutoFit/>
              </a:bodyPr>
              <a:lstStyle/>
              <a:p>
                <a:pPr algn="r">
                  <a:buNone/>
                </a:pPr>
                <a:r>
                  <a:rPr lang="en-GB" sz="1600" dirty="0"/>
                  <a:t>88</a:t>
                </a:r>
              </a:p>
            </p:txBody>
          </p:sp>
          <p:sp>
            <p:nvSpPr>
              <p:cNvPr id="250" name="TextBox 249">
                <a:extLst>
                  <a:ext uri="{FF2B5EF4-FFF2-40B4-BE49-F238E27FC236}">
                    <a16:creationId xmlns:a16="http://schemas.microsoft.com/office/drawing/2014/main" id="{B430B45E-2E19-4EFA-8EE3-94E68AFDC5B8}"/>
                  </a:ext>
                </a:extLst>
              </p:cNvPr>
              <p:cNvSpPr txBox="1"/>
              <p:nvPr/>
            </p:nvSpPr>
            <p:spPr>
              <a:xfrm>
                <a:off x="4303813" y="5663879"/>
                <a:ext cx="412292" cy="338554"/>
              </a:xfrm>
              <a:prstGeom prst="rect">
                <a:avLst/>
              </a:prstGeom>
              <a:noFill/>
            </p:spPr>
            <p:txBody>
              <a:bodyPr wrap="none" rtlCol="0" anchor="ctr" anchorCtr="0">
                <a:spAutoFit/>
              </a:bodyPr>
              <a:lstStyle/>
              <a:p>
                <a:pPr algn="r">
                  <a:buNone/>
                </a:pPr>
                <a:r>
                  <a:rPr lang="en-GB" sz="1600" dirty="0"/>
                  <a:t>98</a:t>
                </a:r>
              </a:p>
            </p:txBody>
          </p:sp>
        </p:grpSp>
        <p:grpSp>
          <p:nvGrpSpPr>
            <p:cNvPr id="4" name="Group 3">
              <a:extLst>
                <a:ext uri="{FF2B5EF4-FFF2-40B4-BE49-F238E27FC236}">
                  <a16:creationId xmlns:a16="http://schemas.microsoft.com/office/drawing/2014/main" id="{D1A19E33-6BFA-43B1-A791-E54230A8B886}"/>
                </a:ext>
              </a:extLst>
            </p:cNvPr>
            <p:cNvGrpSpPr/>
            <p:nvPr/>
          </p:nvGrpSpPr>
          <p:grpSpPr>
            <a:xfrm>
              <a:off x="4754195" y="1626383"/>
              <a:ext cx="422454" cy="4376050"/>
              <a:chOff x="4754195" y="1626383"/>
              <a:chExt cx="422454" cy="4376050"/>
            </a:xfrm>
          </p:grpSpPr>
          <p:sp>
            <p:nvSpPr>
              <p:cNvPr id="252" name="TextBox 251">
                <a:extLst>
                  <a:ext uri="{FF2B5EF4-FFF2-40B4-BE49-F238E27FC236}">
                    <a16:creationId xmlns:a16="http://schemas.microsoft.com/office/drawing/2014/main" id="{4EC664F4-5D68-4E46-B369-EC960AF20DDA}"/>
                  </a:ext>
                </a:extLst>
              </p:cNvPr>
              <p:cNvSpPr txBox="1"/>
              <p:nvPr/>
            </p:nvSpPr>
            <p:spPr>
              <a:xfrm>
                <a:off x="4878169" y="1626383"/>
                <a:ext cx="298480" cy="338554"/>
              </a:xfrm>
              <a:prstGeom prst="rect">
                <a:avLst/>
              </a:prstGeom>
              <a:noFill/>
            </p:spPr>
            <p:txBody>
              <a:bodyPr wrap="none" rtlCol="0" anchor="ctr" anchorCtr="0">
                <a:spAutoFit/>
              </a:bodyPr>
              <a:lstStyle/>
              <a:p>
                <a:pPr algn="r">
                  <a:buNone/>
                </a:pPr>
                <a:r>
                  <a:rPr lang="en-GB" sz="1600" dirty="0"/>
                  <a:t>9</a:t>
                </a:r>
              </a:p>
            </p:txBody>
          </p:sp>
          <p:sp>
            <p:nvSpPr>
              <p:cNvPr id="253" name="TextBox 252">
                <a:extLst>
                  <a:ext uri="{FF2B5EF4-FFF2-40B4-BE49-F238E27FC236}">
                    <a16:creationId xmlns:a16="http://schemas.microsoft.com/office/drawing/2014/main" id="{044509A1-480C-44E0-B460-BB88CB8F6035}"/>
                  </a:ext>
                </a:extLst>
              </p:cNvPr>
              <p:cNvSpPr txBox="1"/>
              <p:nvPr/>
            </p:nvSpPr>
            <p:spPr>
              <a:xfrm>
                <a:off x="4754195" y="2074994"/>
                <a:ext cx="412292" cy="338554"/>
              </a:xfrm>
              <a:prstGeom prst="rect">
                <a:avLst/>
              </a:prstGeom>
              <a:noFill/>
            </p:spPr>
            <p:txBody>
              <a:bodyPr wrap="none" rtlCol="0" anchor="ctr" anchorCtr="0">
                <a:spAutoFit/>
              </a:bodyPr>
              <a:lstStyle/>
              <a:p>
                <a:pPr algn="r">
                  <a:buNone/>
                </a:pPr>
                <a:r>
                  <a:rPr lang="en-GB" sz="1600" dirty="0"/>
                  <a:t>19</a:t>
                </a:r>
              </a:p>
            </p:txBody>
          </p:sp>
          <p:sp>
            <p:nvSpPr>
              <p:cNvPr id="254" name="TextBox 253">
                <a:extLst>
                  <a:ext uri="{FF2B5EF4-FFF2-40B4-BE49-F238E27FC236}">
                    <a16:creationId xmlns:a16="http://schemas.microsoft.com/office/drawing/2014/main" id="{7BB23EB1-176F-42EB-B6FF-338FD4151EF0}"/>
                  </a:ext>
                </a:extLst>
              </p:cNvPr>
              <p:cNvSpPr txBox="1"/>
              <p:nvPr/>
            </p:nvSpPr>
            <p:spPr>
              <a:xfrm>
                <a:off x="4754195" y="2523604"/>
                <a:ext cx="412292" cy="338554"/>
              </a:xfrm>
              <a:prstGeom prst="rect">
                <a:avLst/>
              </a:prstGeom>
              <a:noFill/>
            </p:spPr>
            <p:txBody>
              <a:bodyPr wrap="none" rtlCol="0" anchor="ctr" anchorCtr="0">
                <a:spAutoFit/>
              </a:bodyPr>
              <a:lstStyle/>
              <a:p>
                <a:pPr algn="r">
                  <a:buNone/>
                </a:pPr>
                <a:r>
                  <a:rPr lang="en-GB" sz="1600" dirty="0"/>
                  <a:t>29</a:t>
                </a:r>
              </a:p>
            </p:txBody>
          </p:sp>
          <p:sp>
            <p:nvSpPr>
              <p:cNvPr id="255" name="TextBox 254">
                <a:extLst>
                  <a:ext uri="{FF2B5EF4-FFF2-40B4-BE49-F238E27FC236}">
                    <a16:creationId xmlns:a16="http://schemas.microsoft.com/office/drawing/2014/main" id="{AEE71E43-D4C3-412F-801E-E5F70493EC6E}"/>
                  </a:ext>
                </a:extLst>
              </p:cNvPr>
              <p:cNvSpPr txBox="1"/>
              <p:nvPr/>
            </p:nvSpPr>
            <p:spPr>
              <a:xfrm>
                <a:off x="4754195" y="2972215"/>
                <a:ext cx="412292" cy="338554"/>
              </a:xfrm>
              <a:prstGeom prst="rect">
                <a:avLst/>
              </a:prstGeom>
              <a:noFill/>
            </p:spPr>
            <p:txBody>
              <a:bodyPr wrap="none" rtlCol="0" anchor="ctr" anchorCtr="0">
                <a:spAutoFit/>
              </a:bodyPr>
              <a:lstStyle/>
              <a:p>
                <a:pPr algn="r">
                  <a:buNone/>
                </a:pPr>
                <a:r>
                  <a:rPr lang="en-GB" sz="1600" dirty="0"/>
                  <a:t>39</a:t>
                </a:r>
              </a:p>
            </p:txBody>
          </p:sp>
          <p:sp>
            <p:nvSpPr>
              <p:cNvPr id="256" name="TextBox 255">
                <a:extLst>
                  <a:ext uri="{FF2B5EF4-FFF2-40B4-BE49-F238E27FC236}">
                    <a16:creationId xmlns:a16="http://schemas.microsoft.com/office/drawing/2014/main" id="{13D582D8-7533-4C14-963E-39FC173F3DE4}"/>
                  </a:ext>
                </a:extLst>
              </p:cNvPr>
              <p:cNvSpPr txBox="1"/>
              <p:nvPr/>
            </p:nvSpPr>
            <p:spPr>
              <a:xfrm>
                <a:off x="4754195" y="3420827"/>
                <a:ext cx="412292" cy="338554"/>
              </a:xfrm>
              <a:prstGeom prst="rect">
                <a:avLst/>
              </a:prstGeom>
              <a:noFill/>
            </p:spPr>
            <p:txBody>
              <a:bodyPr wrap="none" rtlCol="0" anchor="ctr" anchorCtr="0">
                <a:spAutoFit/>
              </a:bodyPr>
              <a:lstStyle/>
              <a:p>
                <a:pPr algn="r">
                  <a:buNone/>
                </a:pPr>
                <a:r>
                  <a:rPr lang="en-GB" sz="1600" dirty="0"/>
                  <a:t>49</a:t>
                </a:r>
              </a:p>
            </p:txBody>
          </p:sp>
          <p:sp>
            <p:nvSpPr>
              <p:cNvPr id="257" name="TextBox 256">
                <a:extLst>
                  <a:ext uri="{FF2B5EF4-FFF2-40B4-BE49-F238E27FC236}">
                    <a16:creationId xmlns:a16="http://schemas.microsoft.com/office/drawing/2014/main" id="{DF3D2B05-D811-4925-96D3-AF1A1899A259}"/>
                  </a:ext>
                </a:extLst>
              </p:cNvPr>
              <p:cNvSpPr txBox="1"/>
              <p:nvPr/>
            </p:nvSpPr>
            <p:spPr>
              <a:xfrm>
                <a:off x="4754195" y="3869436"/>
                <a:ext cx="412292" cy="338554"/>
              </a:xfrm>
              <a:prstGeom prst="rect">
                <a:avLst/>
              </a:prstGeom>
              <a:noFill/>
            </p:spPr>
            <p:txBody>
              <a:bodyPr wrap="none" rtlCol="0" anchor="ctr" anchorCtr="0">
                <a:spAutoFit/>
              </a:bodyPr>
              <a:lstStyle/>
              <a:p>
                <a:pPr algn="r">
                  <a:buNone/>
                </a:pPr>
                <a:r>
                  <a:rPr lang="en-GB" sz="1600" dirty="0"/>
                  <a:t>59</a:t>
                </a:r>
              </a:p>
            </p:txBody>
          </p:sp>
          <p:sp>
            <p:nvSpPr>
              <p:cNvPr id="258" name="TextBox 257">
                <a:extLst>
                  <a:ext uri="{FF2B5EF4-FFF2-40B4-BE49-F238E27FC236}">
                    <a16:creationId xmlns:a16="http://schemas.microsoft.com/office/drawing/2014/main" id="{E0D2E1F9-3BD3-416A-967E-E1103FE0EC0D}"/>
                  </a:ext>
                </a:extLst>
              </p:cNvPr>
              <p:cNvSpPr txBox="1"/>
              <p:nvPr/>
            </p:nvSpPr>
            <p:spPr>
              <a:xfrm>
                <a:off x="4754195" y="4318047"/>
                <a:ext cx="412292" cy="338554"/>
              </a:xfrm>
              <a:prstGeom prst="rect">
                <a:avLst/>
              </a:prstGeom>
              <a:noFill/>
            </p:spPr>
            <p:txBody>
              <a:bodyPr wrap="none" rtlCol="0" anchor="ctr" anchorCtr="0">
                <a:spAutoFit/>
              </a:bodyPr>
              <a:lstStyle/>
              <a:p>
                <a:pPr algn="r">
                  <a:buNone/>
                </a:pPr>
                <a:r>
                  <a:rPr lang="en-GB" sz="1600" dirty="0"/>
                  <a:t>69</a:t>
                </a:r>
              </a:p>
            </p:txBody>
          </p:sp>
          <p:sp>
            <p:nvSpPr>
              <p:cNvPr id="259" name="TextBox 258">
                <a:extLst>
                  <a:ext uri="{FF2B5EF4-FFF2-40B4-BE49-F238E27FC236}">
                    <a16:creationId xmlns:a16="http://schemas.microsoft.com/office/drawing/2014/main" id="{0EA04C49-D60B-49E4-9E05-5362046886F3}"/>
                  </a:ext>
                </a:extLst>
              </p:cNvPr>
              <p:cNvSpPr txBox="1"/>
              <p:nvPr/>
            </p:nvSpPr>
            <p:spPr>
              <a:xfrm>
                <a:off x="4754195" y="4766657"/>
                <a:ext cx="412292" cy="338554"/>
              </a:xfrm>
              <a:prstGeom prst="rect">
                <a:avLst/>
              </a:prstGeom>
              <a:noFill/>
            </p:spPr>
            <p:txBody>
              <a:bodyPr wrap="none" rtlCol="0" anchor="ctr" anchorCtr="0">
                <a:spAutoFit/>
              </a:bodyPr>
              <a:lstStyle/>
              <a:p>
                <a:pPr algn="r">
                  <a:buNone/>
                </a:pPr>
                <a:r>
                  <a:rPr lang="en-GB" sz="1600" dirty="0"/>
                  <a:t>79</a:t>
                </a:r>
              </a:p>
            </p:txBody>
          </p:sp>
          <p:sp>
            <p:nvSpPr>
              <p:cNvPr id="260" name="TextBox 259">
                <a:extLst>
                  <a:ext uri="{FF2B5EF4-FFF2-40B4-BE49-F238E27FC236}">
                    <a16:creationId xmlns:a16="http://schemas.microsoft.com/office/drawing/2014/main" id="{2F26CD7F-F9E0-4F75-A583-9789CF719117}"/>
                  </a:ext>
                </a:extLst>
              </p:cNvPr>
              <p:cNvSpPr txBox="1"/>
              <p:nvPr/>
            </p:nvSpPr>
            <p:spPr>
              <a:xfrm>
                <a:off x="4754195" y="5215268"/>
                <a:ext cx="412292" cy="338554"/>
              </a:xfrm>
              <a:prstGeom prst="rect">
                <a:avLst/>
              </a:prstGeom>
              <a:noFill/>
            </p:spPr>
            <p:txBody>
              <a:bodyPr wrap="none" rtlCol="0" anchor="ctr" anchorCtr="0">
                <a:spAutoFit/>
              </a:bodyPr>
              <a:lstStyle/>
              <a:p>
                <a:pPr algn="r">
                  <a:buNone/>
                </a:pPr>
                <a:r>
                  <a:rPr lang="en-GB" sz="1600" dirty="0"/>
                  <a:t>89</a:t>
                </a:r>
              </a:p>
            </p:txBody>
          </p:sp>
          <p:sp>
            <p:nvSpPr>
              <p:cNvPr id="261" name="TextBox 260">
                <a:extLst>
                  <a:ext uri="{FF2B5EF4-FFF2-40B4-BE49-F238E27FC236}">
                    <a16:creationId xmlns:a16="http://schemas.microsoft.com/office/drawing/2014/main" id="{BC6128F3-ED64-48C1-85D8-8CB3FCE9DD9A}"/>
                  </a:ext>
                </a:extLst>
              </p:cNvPr>
              <p:cNvSpPr txBox="1"/>
              <p:nvPr/>
            </p:nvSpPr>
            <p:spPr>
              <a:xfrm>
                <a:off x="4754195" y="5663879"/>
                <a:ext cx="412292" cy="338554"/>
              </a:xfrm>
              <a:prstGeom prst="rect">
                <a:avLst/>
              </a:prstGeom>
              <a:noFill/>
            </p:spPr>
            <p:txBody>
              <a:bodyPr wrap="none" rtlCol="0" anchor="ctr" anchorCtr="0">
                <a:spAutoFit/>
              </a:bodyPr>
              <a:lstStyle/>
              <a:p>
                <a:pPr algn="r">
                  <a:buNone/>
                </a:pPr>
                <a:r>
                  <a:rPr lang="en-GB" sz="1600" dirty="0"/>
                  <a:t>99</a:t>
                </a:r>
              </a:p>
            </p:txBody>
          </p:sp>
        </p:grpSp>
        <p:grpSp>
          <p:nvGrpSpPr>
            <p:cNvPr id="2" name="Group 1">
              <a:extLst>
                <a:ext uri="{FF2B5EF4-FFF2-40B4-BE49-F238E27FC236}">
                  <a16:creationId xmlns:a16="http://schemas.microsoft.com/office/drawing/2014/main" id="{CE982925-9981-4EEA-8EA6-72E78B4E20A7}"/>
                </a:ext>
              </a:extLst>
            </p:cNvPr>
            <p:cNvGrpSpPr/>
            <p:nvPr/>
          </p:nvGrpSpPr>
          <p:grpSpPr>
            <a:xfrm>
              <a:off x="5090764" y="1626383"/>
              <a:ext cx="536268" cy="4376050"/>
              <a:chOff x="5090764" y="1626383"/>
              <a:chExt cx="536268" cy="4376050"/>
            </a:xfrm>
          </p:grpSpPr>
          <p:sp>
            <p:nvSpPr>
              <p:cNvPr id="263" name="TextBox 262">
                <a:extLst>
                  <a:ext uri="{FF2B5EF4-FFF2-40B4-BE49-F238E27FC236}">
                    <a16:creationId xmlns:a16="http://schemas.microsoft.com/office/drawing/2014/main" id="{B5667CAF-5ECE-4A9A-A9F7-06DD56466116}"/>
                  </a:ext>
                </a:extLst>
              </p:cNvPr>
              <p:cNvSpPr txBox="1"/>
              <p:nvPr/>
            </p:nvSpPr>
            <p:spPr>
              <a:xfrm>
                <a:off x="5214740" y="1626383"/>
                <a:ext cx="412292" cy="338554"/>
              </a:xfrm>
              <a:prstGeom prst="rect">
                <a:avLst/>
              </a:prstGeom>
              <a:noFill/>
            </p:spPr>
            <p:txBody>
              <a:bodyPr wrap="none" rtlCol="0" anchor="ctr" anchorCtr="0">
                <a:spAutoFit/>
              </a:bodyPr>
              <a:lstStyle/>
              <a:p>
                <a:pPr algn="r">
                  <a:buNone/>
                </a:pPr>
                <a:r>
                  <a:rPr lang="en-GB" sz="1600" dirty="0"/>
                  <a:t>10</a:t>
                </a:r>
              </a:p>
            </p:txBody>
          </p:sp>
          <p:sp>
            <p:nvSpPr>
              <p:cNvPr id="264" name="TextBox 263">
                <a:extLst>
                  <a:ext uri="{FF2B5EF4-FFF2-40B4-BE49-F238E27FC236}">
                    <a16:creationId xmlns:a16="http://schemas.microsoft.com/office/drawing/2014/main" id="{983FFD56-B75C-4E8E-A120-66A74CFC9EED}"/>
                  </a:ext>
                </a:extLst>
              </p:cNvPr>
              <p:cNvSpPr txBox="1"/>
              <p:nvPr/>
            </p:nvSpPr>
            <p:spPr>
              <a:xfrm>
                <a:off x="5204578" y="2074994"/>
                <a:ext cx="412292" cy="338554"/>
              </a:xfrm>
              <a:prstGeom prst="rect">
                <a:avLst/>
              </a:prstGeom>
              <a:noFill/>
            </p:spPr>
            <p:txBody>
              <a:bodyPr wrap="none" rtlCol="0" anchor="ctr" anchorCtr="0">
                <a:spAutoFit/>
              </a:bodyPr>
              <a:lstStyle/>
              <a:p>
                <a:pPr algn="r">
                  <a:buNone/>
                </a:pPr>
                <a:r>
                  <a:rPr lang="en-GB" sz="1600" dirty="0"/>
                  <a:t>20</a:t>
                </a:r>
              </a:p>
            </p:txBody>
          </p:sp>
          <p:sp>
            <p:nvSpPr>
              <p:cNvPr id="265" name="TextBox 264">
                <a:extLst>
                  <a:ext uri="{FF2B5EF4-FFF2-40B4-BE49-F238E27FC236}">
                    <a16:creationId xmlns:a16="http://schemas.microsoft.com/office/drawing/2014/main" id="{F4F3FB12-C7D0-41D3-A0D7-BA1E39E72EB8}"/>
                  </a:ext>
                </a:extLst>
              </p:cNvPr>
              <p:cNvSpPr txBox="1"/>
              <p:nvPr/>
            </p:nvSpPr>
            <p:spPr>
              <a:xfrm>
                <a:off x="5204578" y="2523604"/>
                <a:ext cx="412292" cy="338554"/>
              </a:xfrm>
              <a:prstGeom prst="rect">
                <a:avLst/>
              </a:prstGeom>
              <a:noFill/>
            </p:spPr>
            <p:txBody>
              <a:bodyPr wrap="none" rtlCol="0" anchor="ctr" anchorCtr="0">
                <a:spAutoFit/>
              </a:bodyPr>
              <a:lstStyle/>
              <a:p>
                <a:pPr algn="r">
                  <a:buNone/>
                </a:pPr>
                <a:r>
                  <a:rPr lang="en-GB" sz="1600" dirty="0"/>
                  <a:t>30</a:t>
                </a:r>
              </a:p>
            </p:txBody>
          </p:sp>
          <p:sp>
            <p:nvSpPr>
              <p:cNvPr id="266" name="TextBox 265">
                <a:extLst>
                  <a:ext uri="{FF2B5EF4-FFF2-40B4-BE49-F238E27FC236}">
                    <a16:creationId xmlns:a16="http://schemas.microsoft.com/office/drawing/2014/main" id="{F92A637D-62EE-4ABF-A513-70AD66943E77}"/>
                  </a:ext>
                </a:extLst>
              </p:cNvPr>
              <p:cNvSpPr txBox="1"/>
              <p:nvPr/>
            </p:nvSpPr>
            <p:spPr>
              <a:xfrm>
                <a:off x="5204578" y="2972215"/>
                <a:ext cx="412292" cy="338554"/>
              </a:xfrm>
              <a:prstGeom prst="rect">
                <a:avLst/>
              </a:prstGeom>
              <a:noFill/>
            </p:spPr>
            <p:txBody>
              <a:bodyPr wrap="none" rtlCol="0" anchor="ctr" anchorCtr="0">
                <a:spAutoFit/>
              </a:bodyPr>
              <a:lstStyle/>
              <a:p>
                <a:pPr algn="r">
                  <a:buNone/>
                </a:pPr>
                <a:r>
                  <a:rPr lang="en-GB" sz="1600" dirty="0"/>
                  <a:t>40</a:t>
                </a:r>
              </a:p>
            </p:txBody>
          </p:sp>
          <p:sp>
            <p:nvSpPr>
              <p:cNvPr id="267" name="TextBox 266">
                <a:extLst>
                  <a:ext uri="{FF2B5EF4-FFF2-40B4-BE49-F238E27FC236}">
                    <a16:creationId xmlns:a16="http://schemas.microsoft.com/office/drawing/2014/main" id="{09E3D9D3-D1FD-44B5-8829-861AAE21BD0C}"/>
                  </a:ext>
                </a:extLst>
              </p:cNvPr>
              <p:cNvSpPr txBox="1"/>
              <p:nvPr/>
            </p:nvSpPr>
            <p:spPr>
              <a:xfrm>
                <a:off x="5204578" y="3420827"/>
                <a:ext cx="412292" cy="338554"/>
              </a:xfrm>
              <a:prstGeom prst="rect">
                <a:avLst/>
              </a:prstGeom>
              <a:noFill/>
            </p:spPr>
            <p:txBody>
              <a:bodyPr wrap="none" rtlCol="0" anchor="ctr" anchorCtr="0">
                <a:spAutoFit/>
              </a:bodyPr>
              <a:lstStyle/>
              <a:p>
                <a:pPr algn="r">
                  <a:buNone/>
                </a:pPr>
                <a:r>
                  <a:rPr lang="en-GB" sz="1600" dirty="0"/>
                  <a:t>50</a:t>
                </a:r>
              </a:p>
            </p:txBody>
          </p:sp>
          <p:sp>
            <p:nvSpPr>
              <p:cNvPr id="268" name="TextBox 267">
                <a:extLst>
                  <a:ext uri="{FF2B5EF4-FFF2-40B4-BE49-F238E27FC236}">
                    <a16:creationId xmlns:a16="http://schemas.microsoft.com/office/drawing/2014/main" id="{1F35A0CD-8FE2-40E5-B5E9-0B72EFE3A80C}"/>
                  </a:ext>
                </a:extLst>
              </p:cNvPr>
              <p:cNvSpPr txBox="1"/>
              <p:nvPr/>
            </p:nvSpPr>
            <p:spPr>
              <a:xfrm>
                <a:off x="5204578" y="3869436"/>
                <a:ext cx="412292" cy="338554"/>
              </a:xfrm>
              <a:prstGeom prst="rect">
                <a:avLst/>
              </a:prstGeom>
              <a:noFill/>
            </p:spPr>
            <p:txBody>
              <a:bodyPr wrap="none" rtlCol="0" anchor="ctr" anchorCtr="0">
                <a:spAutoFit/>
              </a:bodyPr>
              <a:lstStyle/>
              <a:p>
                <a:pPr algn="r">
                  <a:buNone/>
                </a:pPr>
                <a:r>
                  <a:rPr lang="en-GB" sz="1600" dirty="0"/>
                  <a:t>60</a:t>
                </a:r>
              </a:p>
            </p:txBody>
          </p:sp>
          <p:sp>
            <p:nvSpPr>
              <p:cNvPr id="269" name="TextBox 268">
                <a:extLst>
                  <a:ext uri="{FF2B5EF4-FFF2-40B4-BE49-F238E27FC236}">
                    <a16:creationId xmlns:a16="http://schemas.microsoft.com/office/drawing/2014/main" id="{B9054553-87A9-434D-8AD4-F65481F0EB6A}"/>
                  </a:ext>
                </a:extLst>
              </p:cNvPr>
              <p:cNvSpPr txBox="1"/>
              <p:nvPr/>
            </p:nvSpPr>
            <p:spPr>
              <a:xfrm>
                <a:off x="5204578" y="4318047"/>
                <a:ext cx="412292" cy="338554"/>
              </a:xfrm>
              <a:prstGeom prst="rect">
                <a:avLst/>
              </a:prstGeom>
              <a:noFill/>
            </p:spPr>
            <p:txBody>
              <a:bodyPr wrap="none" rtlCol="0" anchor="ctr" anchorCtr="0">
                <a:spAutoFit/>
              </a:bodyPr>
              <a:lstStyle/>
              <a:p>
                <a:pPr algn="r">
                  <a:buNone/>
                </a:pPr>
                <a:r>
                  <a:rPr lang="en-GB" sz="1600" dirty="0"/>
                  <a:t>70</a:t>
                </a:r>
              </a:p>
            </p:txBody>
          </p:sp>
          <p:sp>
            <p:nvSpPr>
              <p:cNvPr id="270" name="TextBox 269">
                <a:extLst>
                  <a:ext uri="{FF2B5EF4-FFF2-40B4-BE49-F238E27FC236}">
                    <a16:creationId xmlns:a16="http://schemas.microsoft.com/office/drawing/2014/main" id="{1FD2B65C-839D-403D-93A4-C429EDB7C841}"/>
                  </a:ext>
                </a:extLst>
              </p:cNvPr>
              <p:cNvSpPr txBox="1"/>
              <p:nvPr/>
            </p:nvSpPr>
            <p:spPr>
              <a:xfrm>
                <a:off x="5204578" y="4766657"/>
                <a:ext cx="412292" cy="338554"/>
              </a:xfrm>
              <a:prstGeom prst="rect">
                <a:avLst/>
              </a:prstGeom>
              <a:noFill/>
            </p:spPr>
            <p:txBody>
              <a:bodyPr wrap="none" rtlCol="0" anchor="ctr" anchorCtr="0">
                <a:spAutoFit/>
              </a:bodyPr>
              <a:lstStyle/>
              <a:p>
                <a:pPr algn="r">
                  <a:buNone/>
                </a:pPr>
                <a:r>
                  <a:rPr lang="en-GB" sz="1600" dirty="0"/>
                  <a:t>80</a:t>
                </a:r>
              </a:p>
            </p:txBody>
          </p:sp>
          <p:sp>
            <p:nvSpPr>
              <p:cNvPr id="271" name="TextBox 270">
                <a:extLst>
                  <a:ext uri="{FF2B5EF4-FFF2-40B4-BE49-F238E27FC236}">
                    <a16:creationId xmlns:a16="http://schemas.microsoft.com/office/drawing/2014/main" id="{46D6C287-86F1-4348-9AFB-8DB8CB207BA9}"/>
                  </a:ext>
                </a:extLst>
              </p:cNvPr>
              <p:cNvSpPr txBox="1"/>
              <p:nvPr/>
            </p:nvSpPr>
            <p:spPr>
              <a:xfrm>
                <a:off x="5204578" y="5215268"/>
                <a:ext cx="412292" cy="338554"/>
              </a:xfrm>
              <a:prstGeom prst="rect">
                <a:avLst/>
              </a:prstGeom>
              <a:noFill/>
            </p:spPr>
            <p:txBody>
              <a:bodyPr wrap="none" rtlCol="0" anchor="ctr" anchorCtr="0">
                <a:spAutoFit/>
              </a:bodyPr>
              <a:lstStyle/>
              <a:p>
                <a:pPr algn="r">
                  <a:buNone/>
                </a:pPr>
                <a:r>
                  <a:rPr lang="en-GB" sz="1600" dirty="0"/>
                  <a:t>90</a:t>
                </a:r>
              </a:p>
            </p:txBody>
          </p:sp>
          <p:sp>
            <p:nvSpPr>
              <p:cNvPr id="272" name="TextBox 271">
                <a:extLst>
                  <a:ext uri="{FF2B5EF4-FFF2-40B4-BE49-F238E27FC236}">
                    <a16:creationId xmlns:a16="http://schemas.microsoft.com/office/drawing/2014/main" id="{D8A6221D-192C-44F6-B1D8-919B127025E0}"/>
                  </a:ext>
                </a:extLst>
              </p:cNvPr>
              <p:cNvSpPr txBox="1"/>
              <p:nvPr/>
            </p:nvSpPr>
            <p:spPr>
              <a:xfrm>
                <a:off x="5090764" y="5663879"/>
                <a:ext cx="526106" cy="338554"/>
              </a:xfrm>
              <a:prstGeom prst="rect">
                <a:avLst/>
              </a:prstGeom>
              <a:noFill/>
            </p:spPr>
            <p:txBody>
              <a:bodyPr wrap="none" rtlCol="0" anchor="ctr" anchorCtr="0">
                <a:spAutoFit/>
              </a:bodyPr>
              <a:lstStyle/>
              <a:p>
                <a:pPr algn="r">
                  <a:buNone/>
                </a:pPr>
                <a:r>
                  <a:rPr lang="en-GB" sz="1600" dirty="0"/>
                  <a:t>100</a:t>
                </a:r>
              </a:p>
            </p:txBody>
          </p:sp>
        </p:grpSp>
      </p:grpSp>
      <p:sp>
        <p:nvSpPr>
          <p:cNvPr id="18" name="Content Placeholder 2">
            <a:extLst>
              <a:ext uri="{FF2B5EF4-FFF2-40B4-BE49-F238E27FC236}">
                <a16:creationId xmlns:a16="http://schemas.microsoft.com/office/drawing/2014/main" id="{858F0A3F-5A46-48EF-BC90-839E72F04794}"/>
              </a:ext>
            </a:extLst>
          </p:cNvPr>
          <p:cNvSpPr txBox="1">
            <a:spLocks/>
          </p:cNvSpPr>
          <p:nvPr/>
        </p:nvSpPr>
        <p:spPr>
          <a:xfrm>
            <a:off x="6192012" y="1567970"/>
            <a:ext cx="5390389"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Can you use the hundred square to practise saying all the odd numbers?</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What is the pattern like? </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How is this similar to counting in multiples of two? How is it different?</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If I say all the odd numbers starting from 21, will I say 29? Try this with other numbers.</a:t>
            </a:r>
          </a:p>
          <a:p>
            <a:pPr>
              <a:lnSpc>
                <a:spcPct val="120000"/>
              </a:lnSpc>
              <a:spcBef>
                <a:spcPts val="600"/>
              </a:spcBef>
              <a:spcAft>
                <a:spcPts val="600"/>
              </a:spcAft>
              <a:buFont typeface="Arial" panose="020B0604020202020204" pitchFamily="34" charset="0"/>
              <a:buChar char="•"/>
            </a:pPr>
            <a:endParaRPr lang="en-GB" sz="2000" dirty="0">
              <a:latin typeface="Arial" panose="020B0604020202020204" pitchFamily="34" charset="0"/>
              <a:cs typeface="Arial" panose="020B0604020202020204" pitchFamily="34" charset="0"/>
            </a:endParaRPr>
          </a:p>
          <a:p>
            <a:pPr marL="0" indent="0">
              <a:lnSpc>
                <a:spcPct val="120000"/>
              </a:lnSpc>
              <a:spcBef>
                <a:spcPts val="600"/>
              </a:spcBef>
              <a:spcAft>
                <a:spcPts val="600"/>
              </a:spcAft>
              <a:buNone/>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p:txBody>
      </p:sp>
    </p:spTree>
    <p:extLst>
      <p:ext uri="{BB962C8B-B14F-4D97-AF65-F5344CB8AC3E}">
        <p14:creationId xmlns:p14="http://schemas.microsoft.com/office/powerpoint/2010/main" val="305388039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5"/>
                                        </p:tgtEl>
                                        <p:attrNameLst>
                                          <p:attrName>style.visibility</p:attrName>
                                        </p:attrNameLst>
                                      </p:cBhvr>
                                      <p:to>
                                        <p:strVal val="hidden"/>
                                      </p:to>
                                    </p:set>
                                  </p:childTnLst>
                                </p:cTn>
                              </p:par>
                              <p:par>
                                <p:cTn id="11" presetID="1" presetClass="entr" presetSubtype="0" fill="hold" grpId="0" nodeType="withEffect">
                                  <p:stCondLst>
                                    <p:cond delay="0"/>
                                  </p:stCondLst>
                                  <p:childTnLst>
                                    <p:set>
                                      <p:cBhvr>
                                        <p:cTn id="12" dur="1" fill="hold">
                                          <p:stCondLst>
                                            <p:cond delay="0"/>
                                          </p:stCondLst>
                                        </p:cTn>
                                        <p:tgtEl>
                                          <p:spTgt spid="14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xit" presetSubtype="0" fill="hold" grpId="1" nodeType="clickEffect">
                                  <p:stCondLst>
                                    <p:cond delay="0"/>
                                  </p:stCondLst>
                                  <p:childTnLst>
                                    <p:set>
                                      <p:cBhvr>
                                        <p:cTn id="16" dur="1" fill="hold">
                                          <p:stCondLst>
                                            <p:cond delay="0"/>
                                          </p:stCondLst>
                                        </p:cTn>
                                        <p:tgtEl>
                                          <p:spTgt spid="145"/>
                                        </p:tgtEl>
                                        <p:attrNameLst>
                                          <p:attrName>style.visibility</p:attrName>
                                        </p:attrNameLst>
                                      </p:cBhvr>
                                      <p:to>
                                        <p:strVal val="hidden"/>
                                      </p:to>
                                    </p:set>
                                  </p:childTnLst>
                                </p:cTn>
                              </p:par>
                              <p:par>
                                <p:cTn id="17" presetID="1" presetClass="entr" presetSubtype="0" fill="hold" grpId="0" nodeType="withEffect">
                                  <p:stCondLst>
                                    <p:cond delay="0"/>
                                  </p:stCondLst>
                                  <p:childTnLst>
                                    <p:set>
                                      <p:cBhvr>
                                        <p:cTn id="18" dur="1" fill="hold">
                                          <p:stCondLst>
                                            <p:cond delay="0"/>
                                          </p:stCondLst>
                                        </p:cTn>
                                        <p:tgtEl>
                                          <p:spTgt spid="14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1" nodeType="clickEffect">
                                  <p:stCondLst>
                                    <p:cond delay="0"/>
                                  </p:stCondLst>
                                  <p:childTnLst>
                                    <p:set>
                                      <p:cBhvr>
                                        <p:cTn id="22" dur="1" fill="hold">
                                          <p:stCondLst>
                                            <p:cond delay="0"/>
                                          </p:stCondLst>
                                        </p:cTn>
                                        <p:tgtEl>
                                          <p:spTgt spid="148"/>
                                        </p:tgtEl>
                                        <p:attrNameLst>
                                          <p:attrName>style.visibility</p:attrName>
                                        </p:attrNameLst>
                                      </p:cBhvr>
                                      <p:to>
                                        <p:strVal val="hidden"/>
                                      </p:to>
                                    </p:set>
                                  </p:childTnLst>
                                </p:cTn>
                              </p:par>
                              <p:par>
                                <p:cTn id="23" presetID="1" presetClass="entr" presetSubtype="0" fill="hold" grpId="0" nodeType="withEffect">
                                  <p:stCondLst>
                                    <p:cond delay="0"/>
                                  </p:stCondLst>
                                  <p:childTnLst>
                                    <p:set>
                                      <p:cBhvr>
                                        <p:cTn id="24" dur="1" fill="hold">
                                          <p:stCondLst>
                                            <p:cond delay="0"/>
                                          </p:stCondLst>
                                        </p:cTn>
                                        <p:tgtEl>
                                          <p:spTgt spid="150"/>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grpId="1" nodeType="clickEffect">
                                  <p:stCondLst>
                                    <p:cond delay="0"/>
                                  </p:stCondLst>
                                  <p:childTnLst>
                                    <p:set>
                                      <p:cBhvr>
                                        <p:cTn id="28" dur="1" fill="hold">
                                          <p:stCondLst>
                                            <p:cond delay="0"/>
                                          </p:stCondLst>
                                        </p:cTn>
                                        <p:tgtEl>
                                          <p:spTgt spid="150"/>
                                        </p:tgtEl>
                                        <p:attrNameLst>
                                          <p:attrName>style.visibility</p:attrName>
                                        </p:attrNameLst>
                                      </p:cBhvr>
                                      <p:to>
                                        <p:strVal val="hidden"/>
                                      </p:to>
                                    </p:set>
                                  </p:childTnLst>
                                </p:cTn>
                              </p:par>
                              <p:par>
                                <p:cTn id="29" presetID="1" presetClass="entr" presetSubtype="0" fill="hold" grpId="0" nodeType="withEffect">
                                  <p:stCondLst>
                                    <p:cond delay="0"/>
                                  </p:stCondLst>
                                  <p:childTnLst>
                                    <p:set>
                                      <p:cBhvr>
                                        <p:cTn id="30" dur="1" fill="hold">
                                          <p:stCondLst>
                                            <p:cond delay="0"/>
                                          </p:stCondLst>
                                        </p:cTn>
                                        <p:tgtEl>
                                          <p:spTgt spid="15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grpId="1" nodeType="clickEffect">
                                  <p:stCondLst>
                                    <p:cond delay="0"/>
                                  </p:stCondLst>
                                  <p:childTnLst>
                                    <p:set>
                                      <p:cBhvr>
                                        <p:cTn id="34" dur="1" fill="hold">
                                          <p:stCondLst>
                                            <p:cond delay="0"/>
                                          </p:stCondLst>
                                        </p:cTn>
                                        <p:tgtEl>
                                          <p:spTgt spid="152"/>
                                        </p:tgtEl>
                                        <p:attrNameLst>
                                          <p:attrName>style.visibility</p:attrName>
                                        </p:attrNameLst>
                                      </p:cBhvr>
                                      <p:to>
                                        <p:strVal val="hidden"/>
                                      </p:to>
                                    </p:set>
                                  </p:childTnLst>
                                </p:cTn>
                              </p:par>
                              <p:par>
                                <p:cTn id="35" presetID="1" presetClass="entr" presetSubtype="0" fill="hold" grpId="0" nodeType="withEffect">
                                  <p:stCondLst>
                                    <p:cond delay="0"/>
                                  </p:stCondLst>
                                  <p:childTnLst>
                                    <p:set>
                                      <p:cBhvr>
                                        <p:cTn id="36" dur="1" fill="hold">
                                          <p:stCondLst>
                                            <p:cond delay="0"/>
                                          </p:stCondLst>
                                        </p:cTn>
                                        <p:tgtEl>
                                          <p:spTgt spid="155"/>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xit" presetSubtype="0" fill="hold" grpId="1" nodeType="clickEffect">
                                  <p:stCondLst>
                                    <p:cond delay="0"/>
                                  </p:stCondLst>
                                  <p:childTnLst>
                                    <p:set>
                                      <p:cBhvr>
                                        <p:cTn id="40" dur="1" fill="hold">
                                          <p:stCondLst>
                                            <p:cond delay="0"/>
                                          </p:stCondLst>
                                        </p:cTn>
                                        <p:tgtEl>
                                          <p:spTgt spid="155"/>
                                        </p:tgtEl>
                                        <p:attrNameLst>
                                          <p:attrName>style.visibility</p:attrName>
                                        </p:attrNameLst>
                                      </p:cBhvr>
                                      <p:to>
                                        <p:strVal val="hidden"/>
                                      </p:to>
                                    </p:set>
                                  </p:childTnLst>
                                </p:cTn>
                              </p:par>
                              <p:par>
                                <p:cTn id="41" presetID="1" presetClass="entr" presetSubtype="0" fill="hold" grpId="0" nodeType="withEffect">
                                  <p:stCondLst>
                                    <p:cond delay="0"/>
                                  </p:stCondLst>
                                  <p:childTnLst>
                                    <p:set>
                                      <p:cBhvr>
                                        <p:cTn id="42" dur="1" fill="hold">
                                          <p:stCondLst>
                                            <p:cond delay="0"/>
                                          </p:stCondLst>
                                        </p:cTn>
                                        <p:tgtEl>
                                          <p:spTgt spid="156"/>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xit" presetSubtype="0" fill="hold" grpId="1" nodeType="clickEffect">
                                  <p:stCondLst>
                                    <p:cond delay="0"/>
                                  </p:stCondLst>
                                  <p:childTnLst>
                                    <p:set>
                                      <p:cBhvr>
                                        <p:cTn id="46" dur="1" fill="hold">
                                          <p:stCondLst>
                                            <p:cond delay="0"/>
                                          </p:stCondLst>
                                        </p:cTn>
                                        <p:tgtEl>
                                          <p:spTgt spid="156"/>
                                        </p:tgtEl>
                                        <p:attrNameLst>
                                          <p:attrName>style.visibility</p:attrName>
                                        </p:attrNameLst>
                                      </p:cBhvr>
                                      <p:to>
                                        <p:strVal val="hidden"/>
                                      </p:to>
                                    </p:set>
                                  </p:childTnLst>
                                </p:cTn>
                              </p:par>
                              <p:par>
                                <p:cTn id="47" presetID="1" presetClass="entr" presetSubtype="0" fill="hold" grpId="0" nodeType="withEffect">
                                  <p:stCondLst>
                                    <p:cond delay="0"/>
                                  </p:stCondLst>
                                  <p:childTnLst>
                                    <p:set>
                                      <p:cBhvr>
                                        <p:cTn id="48" dur="1" fill="hold">
                                          <p:stCondLst>
                                            <p:cond delay="0"/>
                                          </p:stCondLst>
                                        </p:cTn>
                                        <p:tgtEl>
                                          <p:spTgt spid="158"/>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xit" presetSubtype="0" fill="hold" grpId="1" nodeType="clickEffect">
                                  <p:stCondLst>
                                    <p:cond delay="0"/>
                                  </p:stCondLst>
                                  <p:childTnLst>
                                    <p:set>
                                      <p:cBhvr>
                                        <p:cTn id="52" dur="1" fill="hold">
                                          <p:stCondLst>
                                            <p:cond delay="0"/>
                                          </p:stCondLst>
                                        </p:cTn>
                                        <p:tgtEl>
                                          <p:spTgt spid="158"/>
                                        </p:tgtEl>
                                        <p:attrNameLst>
                                          <p:attrName>style.visibility</p:attrName>
                                        </p:attrNameLst>
                                      </p:cBhvr>
                                      <p:to>
                                        <p:strVal val="hidden"/>
                                      </p:to>
                                    </p:set>
                                  </p:childTnLst>
                                </p:cTn>
                              </p:par>
                              <p:par>
                                <p:cTn id="53" presetID="1" presetClass="entr" presetSubtype="0" fill="hold" grpId="0" nodeType="withEffect">
                                  <p:stCondLst>
                                    <p:cond delay="0"/>
                                  </p:stCondLst>
                                  <p:childTnLst>
                                    <p:set>
                                      <p:cBhvr>
                                        <p:cTn id="54" dur="1" fill="hold">
                                          <p:stCondLst>
                                            <p:cond delay="0"/>
                                          </p:stCondLst>
                                        </p:cTn>
                                        <p:tgtEl>
                                          <p:spTgt spid="160"/>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xit" presetSubtype="0" fill="hold" grpId="1" nodeType="clickEffect">
                                  <p:stCondLst>
                                    <p:cond delay="0"/>
                                  </p:stCondLst>
                                  <p:childTnLst>
                                    <p:set>
                                      <p:cBhvr>
                                        <p:cTn id="58" dur="1" fill="hold">
                                          <p:stCondLst>
                                            <p:cond delay="0"/>
                                          </p:stCondLst>
                                        </p:cTn>
                                        <p:tgtEl>
                                          <p:spTgt spid="160"/>
                                        </p:tgtEl>
                                        <p:attrNameLst>
                                          <p:attrName>style.visibility</p:attrName>
                                        </p:attrNameLst>
                                      </p:cBhvr>
                                      <p:to>
                                        <p:strVal val="hidden"/>
                                      </p:to>
                                    </p:set>
                                  </p:childTnLst>
                                </p:cTn>
                              </p:par>
                              <p:par>
                                <p:cTn id="59" presetID="1" presetClass="entr" presetSubtype="0" fill="hold" grpId="0" nodeType="withEffect">
                                  <p:stCondLst>
                                    <p:cond delay="0"/>
                                  </p:stCondLst>
                                  <p:childTnLst>
                                    <p:set>
                                      <p:cBhvr>
                                        <p:cTn id="60" dur="1" fill="hold">
                                          <p:stCondLst>
                                            <p:cond delay="0"/>
                                          </p:stCondLst>
                                        </p:cTn>
                                        <p:tgtEl>
                                          <p:spTgt spid="162"/>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xit" presetSubtype="0" fill="hold" grpId="1" nodeType="clickEffect">
                                  <p:stCondLst>
                                    <p:cond delay="0"/>
                                  </p:stCondLst>
                                  <p:childTnLst>
                                    <p:set>
                                      <p:cBhvr>
                                        <p:cTn id="64" dur="1" fill="hold">
                                          <p:stCondLst>
                                            <p:cond delay="0"/>
                                          </p:stCondLst>
                                        </p:cTn>
                                        <p:tgtEl>
                                          <p:spTgt spid="162"/>
                                        </p:tgtEl>
                                        <p:attrNameLst>
                                          <p:attrName>style.visibility</p:attrName>
                                        </p:attrNameLst>
                                      </p:cBhvr>
                                      <p:to>
                                        <p:strVal val="hidden"/>
                                      </p:to>
                                    </p:set>
                                  </p:childTnLst>
                                </p:cTn>
                              </p:par>
                              <p:par>
                                <p:cTn id="65" presetID="1" presetClass="entr" presetSubtype="0" fill="hold" grpId="0" nodeType="withEffect">
                                  <p:stCondLst>
                                    <p:cond delay="0"/>
                                  </p:stCondLst>
                                  <p:childTnLst>
                                    <p:set>
                                      <p:cBhvr>
                                        <p:cTn id="66" dur="1" fill="hold">
                                          <p:stCondLst>
                                            <p:cond delay="0"/>
                                          </p:stCondLst>
                                        </p:cTn>
                                        <p:tgtEl>
                                          <p:spTgt spid="165"/>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xit" presetSubtype="0" fill="hold" grpId="1" nodeType="clickEffect">
                                  <p:stCondLst>
                                    <p:cond delay="0"/>
                                  </p:stCondLst>
                                  <p:childTnLst>
                                    <p:set>
                                      <p:cBhvr>
                                        <p:cTn id="70" dur="1" fill="hold">
                                          <p:stCondLst>
                                            <p:cond delay="0"/>
                                          </p:stCondLst>
                                        </p:cTn>
                                        <p:tgtEl>
                                          <p:spTgt spid="165"/>
                                        </p:tgtEl>
                                        <p:attrNameLst>
                                          <p:attrName>style.visibility</p:attrName>
                                        </p:attrNameLst>
                                      </p:cBhvr>
                                      <p:to>
                                        <p:strVal val="hidden"/>
                                      </p:to>
                                    </p:set>
                                  </p:childTnLst>
                                </p:cTn>
                              </p:par>
                              <p:par>
                                <p:cTn id="71" presetID="1" presetClass="entr" presetSubtype="0" fill="hold" grpId="0" nodeType="withEffect">
                                  <p:stCondLst>
                                    <p:cond delay="0"/>
                                  </p:stCondLst>
                                  <p:childTnLst>
                                    <p:set>
                                      <p:cBhvr>
                                        <p:cTn id="72" dur="1" fill="hold">
                                          <p:stCondLst>
                                            <p:cond delay="0"/>
                                          </p:stCondLst>
                                        </p:cTn>
                                        <p:tgtEl>
                                          <p:spTgt spid="166"/>
                                        </p:tgtEl>
                                        <p:attrNameLst>
                                          <p:attrName>style.visibility</p:attrName>
                                        </p:attrNameLst>
                                      </p:cBhvr>
                                      <p:to>
                                        <p:strVal val="visible"/>
                                      </p:to>
                                    </p:set>
                                  </p:childTnLst>
                                </p:cTn>
                              </p:par>
                            </p:childTnLst>
                          </p:cTn>
                        </p:par>
                      </p:childTnLst>
                    </p:cTn>
                  </p:par>
                  <p:par>
                    <p:cTn id="73" fill="hold">
                      <p:stCondLst>
                        <p:cond delay="indefinite"/>
                      </p:stCondLst>
                      <p:childTnLst>
                        <p:par>
                          <p:cTn id="74" fill="hold">
                            <p:stCondLst>
                              <p:cond delay="0"/>
                            </p:stCondLst>
                            <p:childTnLst>
                              <p:par>
                                <p:cTn id="75" presetID="1" presetClass="exit" presetSubtype="0" fill="hold" grpId="1" nodeType="clickEffect">
                                  <p:stCondLst>
                                    <p:cond delay="0"/>
                                  </p:stCondLst>
                                  <p:childTnLst>
                                    <p:set>
                                      <p:cBhvr>
                                        <p:cTn id="76" dur="1" fill="hold">
                                          <p:stCondLst>
                                            <p:cond delay="0"/>
                                          </p:stCondLst>
                                        </p:cTn>
                                        <p:tgtEl>
                                          <p:spTgt spid="166"/>
                                        </p:tgtEl>
                                        <p:attrNameLst>
                                          <p:attrName>style.visibility</p:attrName>
                                        </p:attrNameLst>
                                      </p:cBhvr>
                                      <p:to>
                                        <p:strVal val="hidden"/>
                                      </p:to>
                                    </p:set>
                                  </p:childTnLst>
                                </p:cTn>
                              </p:par>
                              <p:par>
                                <p:cTn id="77" presetID="1" presetClass="entr" presetSubtype="0" fill="hold" grpId="0" nodeType="withEffect">
                                  <p:stCondLst>
                                    <p:cond delay="0"/>
                                  </p:stCondLst>
                                  <p:childTnLst>
                                    <p:set>
                                      <p:cBhvr>
                                        <p:cTn id="78" dur="1" fill="hold">
                                          <p:stCondLst>
                                            <p:cond delay="0"/>
                                          </p:stCondLst>
                                        </p:cTn>
                                        <p:tgtEl>
                                          <p:spTgt spid="168"/>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xit" presetSubtype="0" fill="hold" grpId="1" nodeType="clickEffect">
                                  <p:stCondLst>
                                    <p:cond delay="0"/>
                                  </p:stCondLst>
                                  <p:childTnLst>
                                    <p:set>
                                      <p:cBhvr>
                                        <p:cTn id="82" dur="1" fill="hold">
                                          <p:stCondLst>
                                            <p:cond delay="0"/>
                                          </p:stCondLst>
                                        </p:cTn>
                                        <p:tgtEl>
                                          <p:spTgt spid="168"/>
                                        </p:tgtEl>
                                        <p:attrNameLst>
                                          <p:attrName>style.visibility</p:attrName>
                                        </p:attrNameLst>
                                      </p:cBhvr>
                                      <p:to>
                                        <p:strVal val="hidden"/>
                                      </p:to>
                                    </p:set>
                                  </p:childTnLst>
                                </p:cTn>
                              </p:par>
                              <p:par>
                                <p:cTn id="83" presetID="1" presetClass="entr" presetSubtype="0" fill="hold" grpId="0" nodeType="withEffect">
                                  <p:stCondLst>
                                    <p:cond delay="0"/>
                                  </p:stCondLst>
                                  <p:childTnLst>
                                    <p:set>
                                      <p:cBhvr>
                                        <p:cTn id="84" dur="1" fill="hold">
                                          <p:stCondLst>
                                            <p:cond delay="0"/>
                                          </p:stCondLst>
                                        </p:cTn>
                                        <p:tgtEl>
                                          <p:spTgt spid="170"/>
                                        </p:tgtEl>
                                        <p:attrNameLst>
                                          <p:attrName>style.visibility</p:attrName>
                                        </p:attrNameLst>
                                      </p:cBhvr>
                                      <p:to>
                                        <p:strVal val="visible"/>
                                      </p:to>
                                    </p:set>
                                  </p:childTnLst>
                                </p:cTn>
                              </p:par>
                            </p:childTnLst>
                          </p:cTn>
                        </p:par>
                      </p:childTnLst>
                    </p:cTn>
                  </p:par>
                  <p:par>
                    <p:cTn id="85" fill="hold">
                      <p:stCondLst>
                        <p:cond delay="indefinite"/>
                      </p:stCondLst>
                      <p:childTnLst>
                        <p:par>
                          <p:cTn id="86" fill="hold">
                            <p:stCondLst>
                              <p:cond delay="0"/>
                            </p:stCondLst>
                            <p:childTnLst>
                              <p:par>
                                <p:cTn id="87" presetID="1" presetClass="exit" presetSubtype="0" fill="hold" grpId="1" nodeType="clickEffect">
                                  <p:stCondLst>
                                    <p:cond delay="0"/>
                                  </p:stCondLst>
                                  <p:childTnLst>
                                    <p:set>
                                      <p:cBhvr>
                                        <p:cTn id="88" dur="1" fill="hold">
                                          <p:stCondLst>
                                            <p:cond delay="0"/>
                                          </p:stCondLst>
                                        </p:cTn>
                                        <p:tgtEl>
                                          <p:spTgt spid="170"/>
                                        </p:tgtEl>
                                        <p:attrNameLst>
                                          <p:attrName>style.visibility</p:attrName>
                                        </p:attrNameLst>
                                      </p:cBhvr>
                                      <p:to>
                                        <p:strVal val="hidden"/>
                                      </p:to>
                                    </p:set>
                                  </p:childTnLst>
                                </p:cTn>
                              </p:par>
                              <p:par>
                                <p:cTn id="89" presetID="1" presetClass="entr" presetSubtype="0" fill="hold" grpId="0" nodeType="withEffect">
                                  <p:stCondLst>
                                    <p:cond delay="0"/>
                                  </p:stCondLst>
                                  <p:childTnLst>
                                    <p:set>
                                      <p:cBhvr>
                                        <p:cTn id="90" dur="1" fill="hold">
                                          <p:stCondLst>
                                            <p:cond delay="0"/>
                                          </p:stCondLst>
                                        </p:cTn>
                                        <p:tgtEl>
                                          <p:spTgt spid="273"/>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1" presetClass="exit" presetSubtype="0" fill="hold" grpId="1" nodeType="clickEffect">
                                  <p:stCondLst>
                                    <p:cond delay="0"/>
                                  </p:stCondLst>
                                  <p:childTnLst>
                                    <p:set>
                                      <p:cBhvr>
                                        <p:cTn id="94" dur="1" fill="hold">
                                          <p:stCondLst>
                                            <p:cond delay="0"/>
                                          </p:stCondLst>
                                        </p:cTn>
                                        <p:tgtEl>
                                          <p:spTgt spid="273"/>
                                        </p:tgtEl>
                                        <p:attrNameLst>
                                          <p:attrName>style.visibility</p:attrName>
                                        </p:attrNameLst>
                                      </p:cBhvr>
                                      <p:to>
                                        <p:strVal val="hidden"/>
                                      </p:to>
                                    </p:set>
                                  </p:childTnLst>
                                </p:cTn>
                              </p:par>
                              <p:par>
                                <p:cTn id="95" presetID="1" presetClass="entr" presetSubtype="0" fill="hold" grpId="0" nodeType="withEffect">
                                  <p:stCondLst>
                                    <p:cond delay="0"/>
                                  </p:stCondLst>
                                  <p:childTnLst>
                                    <p:set>
                                      <p:cBhvr>
                                        <p:cTn id="96" dur="1" fill="hold">
                                          <p:stCondLst>
                                            <p:cond delay="0"/>
                                          </p:stCondLst>
                                        </p:cTn>
                                        <p:tgtEl>
                                          <p:spTgt spid="277"/>
                                        </p:tgtEl>
                                        <p:attrNameLst>
                                          <p:attrName>style.visibility</p:attrName>
                                        </p:attrNameLst>
                                      </p:cBhvr>
                                      <p:to>
                                        <p:strVal val="visible"/>
                                      </p:to>
                                    </p:set>
                                  </p:childTnLst>
                                </p:cTn>
                              </p:par>
                            </p:childTnLst>
                          </p:cTn>
                        </p:par>
                      </p:childTnLst>
                    </p:cTn>
                  </p:par>
                  <p:par>
                    <p:cTn id="97" fill="hold">
                      <p:stCondLst>
                        <p:cond delay="indefinite"/>
                      </p:stCondLst>
                      <p:childTnLst>
                        <p:par>
                          <p:cTn id="98" fill="hold">
                            <p:stCondLst>
                              <p:cond delay="0"/>
                            </p:stCondLst>
                            <p:childTnLst>
                              <p:par>
                                <p:cTn id="99" presetID="1" presetClass="exit" presetSubtype="0" fill="hold" grpId="1" nodeType="clickEffect">
                                  <p:stCondLst>
                                    <p:cond delay="0"/>
                                  </p:stCondLst>
                                  <p:childTnLst>
                                    <p:set>
                                      <p:cBhvr>
                                        <p:cTn id="100" dur="1" fill="hold">
                                          <p:stCondLst>
                                            <p:cond delay="0"/>
                                          </p:stCondLst>
                                        </p:cTn>
                                        <p:tgtEl>
                                          <p:spTgt spid="277"/>
                                        </p:tgtEl>
                                        <p:attrNameLst>
                                          <p:attrName>style.visibility</p:attrName>
                                        </p:attrNameLst>
                                      </p:cBhvr>
                                      <p:to>
                                        <p:strVal val="hidden"/>
                                      </p:to>
                                    </p:set>
                                  </p:childTnLst>
                                </p:cTn>
                              </p:par>
                              <p:par>
                                <p:cTn id="101" presetID="1" presetClass="entr" presetSubtype="0" fill="hold" grpId="0" nodeType="withEffect">
                                  <p:stCondLst>
                                    <p:cond delay="0"/>
                                  </p:stCondLst>
                                  <p:childTnLst>
                                    <p:set>
                                      <p:cBhvr>
                                        <p:cTn id="102" dur="1" fill="hold">
                                          <p:stCondLst>
                                            <p:cond delay="0"/>
                                          </p:stCondLst>
                                        </p:cTn>
                                        <p:tgtEl>
                                          <p:spTgt spid="278"/>
                                        </p:tgtEl>
                                        <p:attrNameLst>
                                          <p:attrName>style.visibility</p:attrName>
                                        </p:attrNameLst>
                                      </p:cBhvr>
                                      <p:to>
                                        <p:strVal val="visible"/>
                                      </p:to>
                                    </p:set>
                                  </p:childTnLst>
                                </p:cTn>
                              </p:par>
                            </p:childTnLst>
                          </p:cTn>
                        </p:par>
                      </p:childTnLst>
                    </p:cTn>
                  </p:par>
                  <p:par>
                    <p:cTn id="103" fill="hold">
                      <p:stCondLst>
                        <p:cond delay="indefinite"/>
                      </p:stCondLst>
                      <p:childTnLst>
                        <p:par>
                          <p:cTn id="104" fill="hold">
                            <p:stCondLst>
                              <p:cond delay="0"/>
                            </p:stCondLst>
                            <p:childTnLst>
                              <p:par>
                                <p:cTn id="105" presetID="1" presetClass="exit" presetSubtype="0" fill="hold" grpId="1" nodeType="clickEffect">
                                  <p:stCondLst>
                                    <p:cond delay="0"/>
                                  </p:stCondLst>
                                  <p:childTnLst>
                                    <p:set>
                                      <p:cBhvr>
                                        <p:cTn id="106" dur="1" fill="hold">
                                          <p:stCondLst>
                                            <p:cond delay="0"/>
                                          </p:stCondLst>
                                        </p:cTn>
                                        <p:tgtEl>
                                          <p:spTgt spid="278"/>
                                        </p:tgtEl>
                                        <p:attrNameLst>
                                          <p:attrName>style.visibility</p:attrName>
                                        </p:attrNameLst>
                                      </p:cBhvr>
                                      <p:to>
                                        <p:strVal val="hidden"/>
                                      </p:to>
                                    </p:set>
                                  </p:childTnLst>
                                </p:cTn>
                              </p:par>
                              <p:par>
                                <p:cTn id="107" presetID="1" presetClass="entr" presetSubtype="0" fill="hold" grpId="0" nodeType="withEffect">
                                  <p:stCondLst>
                                    <p:cond delay="0"/>
                                  </p:stCondLst>
                                  <p:childTnLst>
                                    <p:set>
                                      <p:cBhvr>
                                        <p:cTn id="108" dur="1" fill="hold">
                                          <p:stCondLst>
                                            <p:cond delay="0"/>
                                          </p:stCondLst>
                                        </p:cTn>
                                        <p:tgtEl>
                                          <p:spTgt spid="280"/>
                                        </p:tgtEl>
                                        <p:attrNameLst>
                                          <p:attrName>style.visibility</p:attrName>
                                        </p:attrNameLst>
                                      </p:cBhvr>
                                      <p:to>
                                        <p:strVal val="visible"/>
                                      </p:to>
                                    </p:set>
                                  </p:childTnLst>
                                </p:cTn>
                              </p:par>
                            </p:childTnLst>
                          </p:cTn>
                        </p:par>
                      </p:childTnLst>
                    </p:cTn>
                  </p:par>
                  <p:par>
                    <p:cTn id="109" fill="hold">
                      <p:stCondLst>
                        <p:cond delay="indefinite"/>
                      </p:stCondLst>
                      <p:childTnLst>
                        <p:par>
                          <p:cTn id="110" fill="hold">
                            <p:stCondLst>
                              <p:cond delay="0"/>
                            </p:stCondLst>
                            <p:childTnLst>
                              <p:par>
                                <p:cTn id="111" presetID="1" presetClass="exit" presetSubtype="0" fill="hold" grpId="1" nodeType="clickEffect">
                                  <p:stCondLst>
                                    <p:cond delay="0"/>
                                  </p:stCondLst>
                                  <p:childTnLst>
                                    <p:set>
                                      <p:cBhvr>
                                        <p:cTn id="112" dur="1" fill="hold">
                                          <p:stCondLst>
                                            <p:cond delay="0"/>
                                          </p:stCondLst>
                                        </p:cTn>
                                        <p:tgtEl>
                                          <p:spTgt spid="280"/>
                                        </p:tgtEl>
                                        <p:attrNameLst>
                                          <p:attrName>style.visibility</p:attrName>
                                        </p:attrNameLst>
                                      </p:cBhvr>
                                      <p:to>
                                        <p:strVal val="hidden"/>
                                      </p:to>
                                    </p:set>
                                  </p:childTnLst>
                                </p:cTn>
                              </p:par>
                              <p:par>
                                <p:cTn id="113" presetID="1" presetClass="entr" presetSubtype="0" fill="hold" grpId="0" nodeType="withEffect">
                                  <p:stCondLst>
                                    <p:cond delay="0"/>
                                  </p:stCondLst>
                                  <p:childTnLst>
                                    <p:set>
                                      <p:cBhvr>
                                        <p:cTn id="114" dur="1" fill="hold">
                                          <p:stCondLst>
                                            <p:cond delay="0"/>
                                          </p:stCondLst>
                                        </p:cTn>
                                        <p:tgtEl>
                                          <p:spTgt spid="282"/>
                                        </p:tgtEl>
                                        <p:attrNameLst>
                                          <p:attrName>style.visibility</p:attrName>
                                        </p:attrNameLst>
                                      </p:cBhvr>
                                      <p:to>
                                        <p:strVal val="visible"/>
                                      </p:to>
                                    </p:set>
                                  </p:childTnLst>
                                </p:cTn>
                              </p:par>
                            </p:childTnLst>
                          </p:cTn>
                        </p:par>
                      </p:childTnLst>
                    </p:cTn>
                  </p:par>
                  <p:par>
                    <p:cTn id="115" fill="hold">
                      <p:stCondLst>
                        <p:cond delay="indefinite"/>
                      </p:stCondLst>
                      <p:childTnLst>
                        <p:par>
                          <p:cTn id="116" fill="hold">
                            <p:stCondLst>
                              <p:cond delay="0"/>
                            </p:stCondLst>
                            <p:childTnLst>
                              <p:par>
                                <p:cTn id="117" presetID="1" presetClass="exit" presetSubtype="0" fill="hold" grpId="1" nodeType="clickEffect">
                                  <p:stCondLst>
                                    <p:cond delay="0"/>
                                  </p:stCondLst>
                                  <p:childTnLst>
                                    <p:set>
                                      <p:cBhvr>
                                        <p:cTn id="118" dur="1" fill="hold">
                                          <p:stCondLst>
                                            <p:cond delay="0"/>
                                          </p:stCondLst>
                                        </p:cTn>
                                        <p:tgtEl>
                                          <p:spTgt spid="282"/>
                                        </p:tgtEl>
                                        <p:attrNameLst>
                                          <p:attrName>style.visibility</p:attrName>
                                        </p:attrNameLst>
                                      </p:cBhvr>
                                      <p:to>
                                        <p:strVal val="hidden"/>
                                      </p:to>
                                    </p:set>
                                  </p:childTnLst>
                                </p:cTn>
                              </p:par>
                              <p:par>
                                <p:cTn id="119" presetID="1" presetClass="entr" presetSubtype="0" fill="hold" grpId="0" nodeType="withEffect">
                                  <p:stCondLst>
                                    <p:cond delay="0"/>
                                  </p:stCondLst>
                                  <p:childTnLst>
                                    <p:set>
                                      <p:cBhvr>
                                        <p:cTn id="120" dur="1" fill="hold">
                                          <p:stCondLst>
                                            <p:cond delay="0"/>
                                          </p:stCondLst>
                                        </p:cTn>
                                        <p:tgtEl>
                                          <p:spTgt spid="284"/>
                                        </p:tgtEl>
                                        <p:attrNameLst>
                                          <p:attrName>style.visibility</p:attrName>
                                        </p:attrNameLst>
                                      </p:cBhvr>
                                      <p:to>
                                        <p:strVal val="visible"/>
                                      </p:to>
                                    </p:set>
                                  </p:childTnLst>
                                </p:cTn>
                              </p:par>
                            </p:childTnLst>
                          </p:cTn>
                        </p:par>
                      </p:childTnLst>
                    </p:cTn>
                  </p:par>
                  <p:par>
                    <p:cTn id="121" fill="hold">
                      <p:stCondLst>
                        <p:cond delay="indefinite"/>
                      </p:stCondLst>
                      <p:childTnLst>
                        <p:par>
                          <p:cTn id="122" fill="hold">
                            <p:stCondLst>
                              <p:cond delay="0"/>
                            </p:stCondLst>
                            <p:childTnLst>
                              <p:par>
                                <p:cTn id="123" presetID="1" presetClass="exit" presetSubtype="0" fill="hold" grpId="1" nodeType="clickEffect">
                                  <p:stCondLst>
                                    <p:cond delay="0"/>
                                  </p:stCondLst>
                                  <p:childTnLst>
                                    <p:set>
                                      <p:cBhvr>
                                        <p:cTn id="124" dur="1" fill="hold">
                                          <p:stCondLst>
                                            <p:cond delay="0"/>
                                          </p:stCondLst>
                                        </p:cTn>
                                        <p:tgtEl>
                                          <p:spTgt spid="284"/>
                                        </p:tgtEl>
                                        <p:attrNameLst>
                                          <p:attrName>style.visibility</p:attrName>
                                        </p:attrNameLst>
                                      </p:cBhvr>
                                      <p:to>
                                        <p:strVal val="hidden"/>
                                      </p:to>
                                    </p:set>
                                  </p:childTnLst>
                                </p:cTn>
                              </p:par>
                              <p:par>
                                <p:cTn id="125" presetID="1" presetClass="entr" presetSubtype="0" fill="hold" grpId="0" nodeType="withEffect">
                                  <p:stCondLst>
                                    <p:cond delay="0"/>
                                  </p:stCondLst>
                                  <p:childTnLst>
                                    <p:set>
                                      <p:cBhvr>
                                        <p:cTn id="126" dur="1" fill="hold">
                                          <p:stCondLst>
                                            <p:cond delay="0"/>
                                          </p:stCondLst>
                                        </p:cTn>
                                        <p:tgtEl>
                                          <p:spTgt spid="287"/>
                                        </p:tgtEl>
                                        <p:attrNameLst>
                                          <p:attrName>style.visibility</p:attrName>
                                        </p:attrNameLst>
                                      </p:cBhvr>
                                      <p:to>
                                        <p:strVal val="visible"/>
                                      </p:to>
                                    </p:set>
                                  </p:childTnLst>
                                </p:cTn>
                              </p:par>
                            </p:childTnLst>
                          </p:cTn>
                        </p:par>
                      </p:childTnLst>
                    </p:cTn>
                  </p:par>
                  <p:par>
                    <p:cTn id="127" fill="hold">
                      <p:stCondLst>
                        <p:cond delay="indefinite"/>
                      </p:stCondLst>
                      <p:childTnLst>
                        <p:par>
                          <p:cTn id="128" fill="hold">
                            <p:stCondLst>
                              <p:cond delay="0"/>
                            </p:stCondLst>
                            <p:childTnLst>
                              <p:par>
                                <p:cTn id="129" presetID="1" presetClass="exit" presetSubtype="0" fill="hold" grpId="1" nodeType="clickEffect">
                                  <p:stCondLst>
                                    <p:cond delay="0"/>
                                  </p:stCondLst>
                                  <p:childTnLst>
                                    <p:set>
                                      <p:cBhvr>
                                        <p:cTn id="130" dur="1" fill="hold">
                                          <p:stCondLst>
                                            <p:cond delay="0"/>
                                          </p:stCondLst>
                                        </p:cTn>
                                        <p:tgtEl>
                                          <p:spTgt spid="287"/>
                                        </p:tgtEl>
                                        <p:attrNameLst>
                                          <p:attrName>style.visibility</p:attrName>
                                        </p:attrNameLst>
                                      </p:cBhvr>
                                      <p:to>
                                        <p:strVal val="hidden"/>
                                      </p:to>
                                    </p:set>
                                  </p:childTnLst>
                                </p:cTn>
                              </p:par>
                              <p:par>
                                <p:cTn id="131" presetID="1" presetClass="entr" presetSubtype="0" fill="hold" grpId="0" nodeType="withEffect">
                                  <p:stCondLst>
                                    <p:cond delay="0"/>
                                  </p:stCondLst>
                                  <p:childTnLst>
                                    <p:set>
                                      <p:cBhvr>
                                        <p:cTn id="132" dur="1" fill="hold">
                                          <p:stCondLst>
                                            <p:cond delay="0"/>
                                          </p:stCondLst>
                                        </p:cTn>
                                        <p:tgtEl>
                                          <p:spTgt spid="288"/>
                                        </p:tgtEl>
                                        <p:attrNameLst>
                                          <p:attrName>style.visibility</p:attrName>
                                        </p:attrNameLst>
                                      </p:cBhvr>
                                      <p:to>
                                        <p:strVal val="visible"/>
                                      </p:to>
                                    </p:set>
                                  </p:childTnLst>
                                </p:cTn>
                              </p:par>
                            </p:childTnLst>
                          </p:cTn>
                        </p:par>
                      </p:childTnLst>
                    </p:cTn>
                  </p:par>
                  <p:par>
                    <p:cTn id="133" fill="hold">
                      <p:stCondLst>
                        <p:cond delay="indefinite"/>
                      </p:stCondLst>
                      <p:childTnLst>
                        <p:par>
                          <p:cTn id="134" fill="hold">
                            <p:stCondLst>
                              <p:cond delay="0"/>
                            </p:stCondLst>
                            <p:childTnLst>
                              <p:par>
                                <p:cTn id="135" presetID="1" presetClass="exit" presetSubtype="0" fill="hold" grpId="1" nodeType="clickEffect">
                                  <p:stCondLst>
                                    <p:cond delay="0"/>
                                  </p:stCondLst>
                                  <p:childTnLst>
                                    <p:set>
                                      <p:cBhvr>
                                        <p:cTn id="136" dur="1" fill="hold">
                                          <p:stCondLst>
                                            <p:cond delay="0"/>
                                          </p:stCondLst>
                                        </p:cTn>
                                        <p:tgtEl>
                                          <p:spTgt spid="288"/>
                                        </p:tgtEl>
                                        <p:attrNameLst>
                                          <p:attrName>style.visibility</p:attrName>
                                        </p:attrNameLst>
                                      </p:cBhvr>
                                      <p:to>
                                        <p:strVal val="hidden"/>
                                      </p:to>
                                    </p:set>
                                  </p:childTnLst>
                                </p:cTn>
                              </p:par>
                              <p:par>
                                <p:cTn id="137" presetID="1" presetClass="entr" presetSubtype="0" fill="hold" grpId="0" nodeType="withEffect">
                                  <p:stCondLst>
                                    <p:cond delay="0"/>
                                  </p:stCondLst>
                                  <p:childTnLst>
                                    <p:set>
                                      <p:cBhvr>
                                        <p:cTn id="138" dur="1" fill="hold">
                                          <p:stCondLst>
                                            <p:cond delay="0"/>
                                          </p:stCondLst>
                                        </p:cTn>
                                        <p:tgtEl>
                                          <p:spTgt spid="290"/>
                                        </p:tgtEl>
                                        <p:attrNameLst>
                                          <p:attrName>style.visibility</p:attrName>
                                        </p:attrNameLst>
                                      </p:cBhvr>
                                      <p:to>
                                        <p:strVal val="visible"/>
                                      </p:to>
                                    </p:set>
                                  </p:childTnLst>
                                </p:cTn>
                              </p:par>
                            </p:childTnLst>
                          </p:cTn>
                        </p:par>
                      </p:childTnLst>
                    </p:cTn>
                  </p:par>
                  <p:par>
                    <p:cTn id="139" fill="hold">
                      <p:stCondLst>
                        <p:cond delay="indefinite"/>
                      </p:stCondLst>
                      <p:childTnLst>
                        <p:par>
                          <p:cTn id="140" fill="hold">
                            <p:stCondLst>
                              <p:cond delay="0"/>
                            </p:stCondLst>
                            <p:childTnLst>
                              <p:par>
                                <p:cTn id="141" presetID="1" presetClass="exit" presetSubtype="0" fill="hold" grpId="1" nodeType="clickEffect">
                                  <p:stCondLst>
                                    <p:cond delay="0"/>
                                  </p:stCondLst>
                                  <p:childTnLst>
                                    <p:set>
                                      <p:cBhvr>
                                        <p:cTn id="142" dur="1" fill="hold">
                                          <p:stCondLst>
                                            <p:cond delay="0"/>
                                          </p:stCondLst>
                                        </p:cTn>
                                        <p:tgtEl>
                                          <p:spTgt spid="290"/>
                                        </p:tgtEl>
                                        <p:attrNameLst>
                                          <p:attrName>style.visibility</p:attrName>
                                        </p:attrNameLst>
                                      </p:cBhvr>
                                      <p:to>
                                        <p:strVal val="hidden"/>
                                      </p:to>
                                    </p:set>
                                  </p:childTnLst>
                                </p:cTn>
                              </p:par>
                              <p:par>
                                <p:cTn id="143" presetID="1" presetClass="entr" presetSubtype="0" fill="hold" grpId="0" nodeType="withEffect">
                                  <p:stCondLst>
                                    <p:cond delay="0"/>
                                  </p:stCondLst>
                                  <p:childTnLst>
                                    <p:set>
                                      <p:cBhvr>
                                        <p:cTn id="144" dur="1" fill="hold">
                                          <p:stCondLst>
                                            <p:cond delay="0"/>
                                          </p:stCondLst>
                                        </p:cTn>
                                        <p:tgtEl>
                                          <p:spTgt spid="292"/>
                                        </p:tgtEl>
                                        <p:attrNameLst>
                                          <p:attrName>style.visibility</p:attrName>
                                        </p:attrNameLst>
                                      </p:cBhvr>
                                      <p:to>
                                        <p:strVal val="visible"/>
                                      </p:to>
                                    </p:set>
                                  </p:childTnLst>
                                </p:cTn>
                              </p:par>
                            </p:childTnLst>
                          </p:cTn>
                        </p:par>
                      </p:childTnLst>
                    </p:cTn>
                  </p:par>
                  <p:par>
                    <p:cTn id="145" fill="hold">
                      <p:stCondLst>
                        <p:cond delay="indefinite"/>
                      </p:stCondLst>
                      <p:childTnLst>
                        <p:par>
                          <p:cTn id="146" fill="hold">
                            <p:stCondLst>
                              <p:cond delay="0"/>
                            </p:stCondLst>
                            <p:childTnLst>
                              <p:par>
                                <p:cTn id="147" presetID="1" presetClass="exit" presetSubtype="0" fill="hold" grpId="1" nodeType="clickEffect">
                                  <p:stCondLst>
                                    <p:cond delay="0"/>
                                  </p:stCondLst>
                                  <p:childTnLst>
                                    <p:set>
                                      <p:cBhvr>
                                        <p:cTn id="148" dur="1" fill="hold">
                                          <p:stCondLst>
                                            <p:cond delay="0"/>
                                          </p:stCondLst>
                                        </p:cTn>
                                        <p:tgtEl>
                                          <p:spTgt spid="292"/>
                                        </p:tgtEl>
                                        <p:attrNameLst>
                                          <p:attrName>style.visibility</p:attrName>
                                        </p:attrNameLst>
                                      </p:cBhvr>
                                      <p:to>
                                        <p:strVal val="hidden"/>
                                      </p:to>
                                    </p:set>
                                  </p:childTnLst>
                                </p:cTn>
                              </p:par>
                              <p:par>
                                <p:cTn id="149" presetID="1" presetClass="entr" presetSubtype="0" fill="hold" grpId="0" nodeType="withEffect">
                                  <p:stCondLst>
                                    <p:cond delay="0"/>
                                  </p:stCondLst>
                                  <p:childTnLst>
                                    <p:set>
                                      <p:cBhvr>
                                        <p:cTn id="150" dur="1" fill="hold">
                                          <p:stCondLst>
                                            <p:cond delay="0"/>
                                          </p:stCondLst>
                                        </p:cTn>
                                        <p:tgtEl>
                                          <p:spTgt spid="294"/>
                                        </p:tgtEl>
                                        <p:attrNameLst>
                                          <p:attrName>style.visibility</p:attrName>
                                        </p:attrNameLst>
                                      </p:cBhvr>
                                      <p:to>
                                        <p:strVal val="visible"/>
                                      </p:to>
                                    </p:set>
                                  </p:childTnLst>
                                </p:cTn>
                              </p:par>
                            </p:childTnLst>
                          </p:cTn>
                        </p:par>
                      </p:childTnLst>
                    </p:cTn>
                  </p:par>
                  <p:par>
                    <p:cTn id="151" fill="hold">
                      <p:stCondLst>
                        <p:cond delay="indefinite"/>
                      </p:stCondLst>
                      <p:childTnLst>
                        <p:par>
                          <p:cTn id="152" fill="hold">
                            <p:stCondLst>
                              <p:cond delay="0"/>
                            </p:stCondLst>
                            <p:childTnLst>
                              <p:par>
                                <p:cTn id="153" presetID="1" presetClass="exit" presetSubtype="0" fill="hold" grpId="1" nodeType="clickEffect">
                                  <p:stCondLst>
                                    <p:cond delay="0"/>
                                  </p:stCondLst>
                                  <p:childTnLst>
                                    <p:set>
                                      <p:cBhvr>
                                        <p:cTn id="154" dur="1" fill="hold">
                                          <p:stCondLst>
                                            <p:cond delay="0"/>
                                          </p:stCondLst>
                                        </p:cTn>
                                        <p:tgtEl>
                                          <p:spTgt spid="294"/>
                                        </p:tgtEl>
                                        <p:attrNameLst>
                                          <p:attrName>style.visibility</p:attrName>
                                        </p:attrNameLst>
                                      </p:cBhvr>
                                      <p:to>
                                        <p:strVal val="hidden"/>
                                      </p:to>
                                    </p:set>
                                  </p:childTnLst>
                                </p:cTn>
                              </p:par>
                              <p:par>
                                <p:cTn id="155" presetID="1" presetClass="entr" presetSubtype="0" fill="hold" grpId="0" nodeType="withEffect">
                                  <p:stCondLst>
                                    <p:cond delay="0"/>
                                  </p:stCondLst>
                                  <p:childTnLst>
                                    <p:set>
                                      <p:cBhvr>
                                        <p:cTn id="156" dur="1" fill="hold">
                                          <p:stCondLst>
                                            <p:cond delay="0"/>
                                          </p:stCondLst>
                                        </p:cTn>
                                        <p:tgtEl>
                                          <p:spTgt spid="297"/>
                                        </p:tgtEl>
                                        <p:attrNameLst>
                                          <p:attrName>style.visibility</p:attrName>
                                        </p:attrNameLst>
                                      </p:cBhvr>
                                      <p:to>
                                        <p:strVal val="visible"/>
                                      </p:to>
                                    </p:set>
                                  </p:childTnLst>
                                </p:cTn>
                              </p:par>
                            </p:childTnLst>
                          </p:cTn>
                        </p:par>
                      </p:childTnLst>
                    </p:cTn>
                  </p:par>
                  <p:par>
                    <p:cTn id="157" fill="hold">
                      <p:stCondLst>
                        <p:cond delay="indefinite"/>
                      </p:stCondLst>
                      <p:childTnLst>
                        <p:par>
                          <p:cTn id="158" fill="hold">
                            <p:stCondLst>
                              <p:cond delay="0"/>
                            </p:stCondLst>
                            <p:childTnLst>
                              <p:par>
                                <p:cTn id="159" presetID="1" presetClass="exit" presetSubtype="0" fill="hold" grpId="1" nodeType="clickEffect">
                                  <p:stCondLst>
                                    <p:cond delay="0"/>
                                  </p:stCondLst>
                                  <p:childTnLst>
                                    <p:set>
                                      <p:cBhvr>
                                        <p:cTn id="160" dur="1" fill="hold">
                                          <p:stCondLst>
                                            <p:cond delay="0"/>
                                          </p:stCondLst>
                                        </p:cTn>
                                        <p:tgtEl>
                                          <p:spTgt spid="297"/>
                                        </p:tgtEl>
                                        <p:attrNameLst>
                                          <p:attrName>style.visibility</p:attrName>
                                        </p:attrNameLst>
                                      </p:cBhvr>
                                      <p:to>
                                        <p:strVal val="hidden"/>
                                      </p:to>
                                    </p:set>
                                  </p:childTnLst>
                                </p:cTn>
                              </p:par>
                              <p:par>
                                <p:cTn id="161" presetID="1" presetClass="entr" presetSubtype="0" fill="hold" grpId="0" nodeType="withEffect">
                                  <p:stCondLst>
                                    <p:cond delay="0"/>
                                  </p:stCondLst>
                                  <p:childTnLst>
                                    <p:set>
                                      <p:cBhvr>
                                        <p:cTn id="162" dur="1" fill="hold">
                                          <p:stCondLst>
                                            <p:cond delay="0"/>
                                          </p:stCondLst>
                                        </p:cTn>
                                        <p:tgtEl>
                                          <p:spTgt spid="298"/>
                                        </p:tgtEl>
                                        <p:attrNameLst>
                                          <p:attrName>style.visibility</p:attrName>
                                        </p:attrNameLst>
                                      </p:cBhvr>
                                      <p:to>
                                        <p:strVal val="visible"/>
                                      </p:to>
                                    </p:set>
                                  </p:childTnLst>
                                </p:cTn>
                              </p:par>
                            </p:childTnLst>
                          </p:cTn>
                        </p:par>
                      </p:childTnLst>
                    </p:cTn>
                  </p:par>
                  <p:par>
                    <p:cTn id="163" fill="hold">
                      <p:stCondLst>
                        <p:cond delay="indefinite"/>
                      </p:stCondLst>
                      <p:childTnLst>
                        <p:par>
                          <p:cTn id="164" fill="hold">
                            <p:stCondLst>
                              <p:cond delay="0"/>
                            </p:stCondLst>
                            <p:childTnLst>
                              <p:par>
                                <p:cTn id="165" presetID="1" presetClass="exit" presetSubtype="0" fill="hold" grpId="1" nodeType="clickEffect">
                                  <p:stCondLst>
                                    <p:cond delay="0"/>
                                  </p:stCondLst>
                                  <p:childTnLst>
                                    <p:set>
                                      <p:cBhvr>
                                        <p:cTn id="166" dur="1" fill="hold">
                                          <p:stCondLst>
                                            <p:cond delay="0"/>
                                          </p:stCondLst>
                                        </p:cTn>
                                        <p:tgtEl>
                                          <p:spTgt spid="298"/>
                                        </p:tgtEl>
                                        <p:attrNameLst>
                                          <p:attrName>style.visibility</p:attrName>
                                        </p:attrNameLst>
                                      </p:cBhvr>
                                      <p:to>
                                        <p:strVal val="hidden"/>
                                      </p:to>
                                    </p:set>
                                  </p:childTnLst>
                                </p:cTn>
                              </p:par>
                              <p:par>
                                <p:cTn id="167" presetID="1" presetClass="entr" presetSubtype="0" fill="hold" grpId="0" nodeType="withEffect">
                                  <p:stCondLst>
                                    <p:cond delay="0"/>
                                  </p:stCondLst>
                                  <p:childTnLst>
                                    <p:set>
                                      <p:cBhvr>
                                        <p:cTn id="168" dur="1" fill="hold">
                                          <p:stCondLst>
                                            <p:cond delay="0"/>
                                          </p:stCondLst>
                                        </p:cTn>
                                        <p:tgtEl>
                                          <p:spTgt spid="300"/>
                                        </p:tgtEl>
                                        <p:attrNameLst>
                                          <p:attrName>style.visibility</p:attrName>
                                        </p:attrNameLst>
                                      </p:cBhvr>
                                      <p:to>
                                        <p:strVal val="visible"/>
                                      </p:to>
                                    </p:set>
                                  </p:childTnLst>
                                </p:cTn>
                              </p:par>
                            </p:childTnLst>
                          </p:cTn>
                        </p:par>
                      </p:childTnLst>
                    </p:cTn>
                  </p:par>
                  <p:par>
                    <p:cTn id="169" fill="hold">
                      <p:stCondLst>
                        <p:cond delay="indefinite"/>
                      </p:stCondLst>
                      <p:childTnLst>
                        <p:par>
                          <p:cTn id="170" fill="hold">
                            <p:stCondLst>
                              <p:cond delay="0"/>
                            </p:stCondLst>
                            <p:childTnLst>
                              <p:par>
                                <p:cTn id="171" presetID="1" presetClass="exit" presetSubtype="0" fill="hold" grpId="1" nodeType="clickEffect">
                                  <p:stCondLst>
                                    <p:cond delay="0"/>
                                  </p:stCondLst>
                                  <p:childTnLst>
                                    <p:set>
                                      <p:cBhvr>
                                        <p:cTn id="172" dur="1" fill="hold">
                                          <p:stCondLst>
                                            <p:cond delay="0"/>
                                          </p:stCondLst>
                                        </p:cTn>
                                        <p:tgtEl>
                                          <p:spTgt spid="300"/>
                                        </p:tgtEl>
                                        <p:attrNameLst>
                                          <p:attrName>style.visibility</p:attrName>
                                        </p:attrNameLst>
                                      </p:cBhvr>
                                      <p:to>
                                        <p:strVal val="hidden"/>
                                      </p:to>
                                    </p:set>
                                  </p:childTnLst>
                                </p:cTn>
                              </p:par>
                              <p:par>
                                <p:cTn id="173" presetID="1" presetClass="entr" presetSubtype="0" fill="hold" grpId="0" nodeType="withEffect">
                                  <p:stCondLst>
                                    <p:cond delay="0"/>
                                  </p:stCondLst>
                                  <p:childTnLst>
                                    <p:set>
                                      <p:cBhvr>
                                        <p:cTn id="174" dur="1" fill="hold">
                                          <p:stCondLst>
                                            <p:cond delay="0"/>
                                          </p:stCondLst>
                                        </p:cTn>
                                        <p:tgtEl>
                                          <p:spTgt spid="302"/>
                                        </p:tgtEl>
                                        <p:attrNameLst>
                                          <p:attrName>style.visibility</p:attrName>
                                        </p:attrNameLst>
                                      </p:cBhvr>
                                      <p:to>
                                        <p:strVal val="visible"/>
                                      </p:to>
                                    </p:set>
                                  </p:childTnLst>
                                </p:cTn>
                              </p:par>
                            </p:childTnLst>
                          </p:cTn>
                        </p:par>
                      </p:childTnLst>
                    </p:cTn>
                  </p:par>
                  <p:par>
                    <p:cTn id="175" fill="hold">
                      <p:stCondLst>
                        <p:cond delay="indefinite"/>
                      </p:stCondLst>
                      <p:childTnLst>
                        <p:par>
                          <p:cTn id="176" fill="hold">
                            <p:stCondLst>
                              <p:cond delay="0"/>
                            </p:stCondLst>
                            <p:childTnLst>
                              <p:par>
                                <p:cTn id="177" presetID="1" presetClass="exit" presetSubtype="0" fill="hold" grpId="1" nodeType="clickEffect">
                                  <p:stCondLst>
                                    <p:cond delay="0"/>
                                  </p:stCondLst>
                                  <p:childTnLst>
                                    <p:set>
                                      <p:cBhvr>
                                        <p:cTn id="178" dur="1" fill="hold">
                                          <p:stCondLst>
                                            <p:cond delay="0"/>
                                          </p:stCondLst>
                                        </p:cTn>
                                        <p:tgtEl>
                                          <p:spTgt spid="302"/>
                                        </p:tgtEl>
                                        <p:attrNameLst>
                                          <p:attrName>style.visibility</p:attrName>
                                        </p:attrNameLst>
                                      </p:cBhvr>
                                      <p:to>
                                        <p:strVal val="hidden"/>
                                      </p:to>
                                    </p:set>
                                  </p:childTnLst>
                                </p:cTn>
                              </p:par>
                              <p:par>
                                <p:cTn id="179" presetID="1" presetClass="entr" presetSubtype="0" fill="hold" grpId="0" nodeType="withEffect">
                                  <p:stCondLst>
                                    <p:cond delay="0"/>
                                  </p:stCondLst>
                                  <p:childTnLst>
                                    <p:set>
                                      <p:cBhvr>
                                        <p:cTn id="180" dur="1" fill="hold">
                                          <p:stCondLst>
                                            <p:cond delay="0"/>
                                          </p:stCondLst>
                                        </p:cTn>
                                        <p:tgtEl>
                                          <p:spTgt spid="304"/>
                                        </p:tgtEl>
                                        <p:attrNameLst>
                                          <p:attrName>style.visibility</p:attrName>
                                        </p:attrNameLst>
                                      </p:cBhvr>
                                      <p:to>
                                        <p:strVal val="visible"/>
                                      </p:to>
                                    </p:set>
                                  </p:childTnLst>
                                </p:cTn>
                              </p:par>
                            </p:childTnLst>
                          </p:cTn>
                        </p:par>
                      </p:childTnLst>
                    </p:cTn>
                  </p:par>
                  <p:par>
                    <p:cTn id="181" fill="hold">
                      <p:stCondLst>
                        <p:cond delay="indefinite"/>
                      </p:stCondLst>
                      <p:childTnLst>
                        <p:par>
                          <p:cTn id="182" fill="hold">
                            <p:stCondLst>
                              <p:cond delay="0"/>
                            </p:stCondLst>
                            <p:childTnLst>
                              <p:par>
                                <p:cTn id="183" presetID="1" presetClass="exit" presetSubtype="0" fill="hold" grpId="1" nodeType="clickEffect">
                                  <p:stCondLst>
                                    <p:cond delay="0"/>
                                  </p:stCondLst>
                                  <p:childTnLst>
                                    <p:set>
                                      <p:cBhvr>
                                        <p:cTn id="184" dur="1" fill="hold">
                                          <p:stCondLst>
                                            <p:cond delay="0"/>
                                          </p:stCondLst>
                                        </p:cTn>
                                        <p:tgtEl>
                                          <p:spTgt spid="304"/>
                                        </p:tgtEl>
                                        <p:attrNameLst>
                                          <p:attrName>style.visibility</p:attrName>
                                        </p:attrNameLst>
                                      </p:cBhvr>
                                      <p:to>
                                        <p:strVal val="hidden"/>
                                      </p:to>
                                    </p:set>
                                  </p:childTnLst>
                                </p:cTn>
                              </p:par>
                              <p:par>
                                <p:cTn id="185" presetID="1" presetClass="entr" presetSubtype="0" fill="hold" grpId="0" nodeType="withEffect">
                                  <p:stCondLst>
                                    <p:cond delay="0"/>
                                  </p:stCondLst>
                                  <p:childTnLst>
                                    <p:set>
                                      <p:cBhvr>
                                        <p:cTn id="186" dur="1" fill="hold">
                                          <p:stCondLst>
                                            <p:cond delay="0"/>
                                          </p:stCondLst>
                                        </p:cTn>
                                        <p:tgtEl>
                                          <p:spTgt spid="307"/>
                                        </p:tgtEl>
                                        <p:attrNameLst>
                                          <p:attrName>style.visibility</p:attrName>
                                        </p:attrNameLst>
                                      </p:cBhvr>
                                      <p:to>
                                        <p:strVal val="visible"/>
                                      </p:to>
                                    </p:set>
                                  </p:childTnLst>
                                </p:cTn>
                              </p:par>
                            </p:childTnLst>
                          </p:cTn>
                        </p:par>
                      </p:childTnLst>
                    </p:cTn>
                  </p:par>
                  <p:par>
                    <p:cTn id="187" fill="hold">
                      <p:stCondLst>
                        <p:cond delay="indefinite"/>
                      </p:stCondLst>
                      <p:childTnLst>
                        <p:par>
                          <p:cTn id="188" fill="hold">
                            <p:stCondLst>
                              <p:cond delay="0"/>
                            </p:stCondLst>
                            <p:childTnLst>
                              <p:par>
                                <p:cTn id="189" presetID="1" presetClass="exit" presetSubtype="0" fill="hold" grpId="1" nodeType="clickEffect">
                                  <p:stCondLst>
                                    <p:cond delay="0"/>
                                  </p:stCondLst>
                                  <p:childTnLst>
                                    <p:set>
                                      <p:cBhvr>
                                        <p:cTn id="190" dur="1" fill="hold">
                                          <p:stCondLst>
                                            <p:cond delay="0"/>
                                          </p:stCondLst>
                                        </p:cTn>
                                        <p:tgtEl>
                                          <p:spTgt spid="307"/>
                                        </p:tgtEl>
                                        <p:attrNameLst>
                                          <p:attrName>style.visibility</p:attrName>
                                        </p:attrNameLst>
                                      </p:cBhvr>
                                      <p:to>
                                        <p:strVal val="hidden"/>
                                      </p:to>
                                    </p:set>
                                  </p:childTnLst>
                                </p:cTn>
                              </p:par>
                              <p:par>
                                <p:cTn id="191" presetID="1" presetClass="entr" presetSubtype="0" fill="hold" grpId="0" nodeType="withEffect">
                                  <p:stCondLst>
                                    <p:cond delay="0"/>
                                  </p:stCondLst>
                                  <p:childTnLst>
                                    <p:set>
                                      <p:cBhvr>
                                        <p:cTn id="192" dur="1" fill="hold">
                                          <p:stCondLst>
                                            <p:cond delay="0"/>
                                          </p:stCondLst>
                                        </p:cTn>
                                        <p:tgtEl>
                                          <p:spTgt spid="308"/>
                                        </p:tgtEl>
                                        <p:attrNameLst>
                                          <p:attrName>style.visibility</p:attrName>
                                        </p:attrNameLst>
                                      </p:cBhvr>
                                      <p:to>
                                        <p:strVal val="visible"/>
                                      </p:to>
                                    </p:set>
                                  </p:childTnLst>
                                </p:cTn>
                              </p:par>
                            </p:childTnLst>
                          </p:cTn>
                        </p:par>
                      </p:childTnLst>
                    </p:cTn>
                  </p:par>
                  <p:par>
                    <p:cTn id="193" fill="hold">
                      <p:stCondLst>
                        <p:cond delay="indefinite"/>
                      </p:stCondLst>
                      <p:childTnLst>
                        <p:par>
                          <p:cTn id="194" fill="hold">
                            <p:stCondLst>
                              <p:cond delay="0"/>
                            </p:stCondLst>
                            <p:childTnLst>
                              <p:par>
                                <p:cTn id="195" presetID="1" presetClass="exit" presetSubtype="0" fill="hold" grpId="1" nodeType="clickEffect">
                                  <p:stCondLst>
                                    <p:cond delay="0"/>
                                  </p:stCondLst>
                                  <p:childTnLst>
                                    <p:set>
                                      <p:cBhvr>
                                        <p:cTn id="196" dur="1" fill="hold">
                                          <p:stCondLst>
                                            <p:cond delay="0"/>
                                          </p:stCondLst>
                                        </p:cTn>
                                        <p:tgtEl>
                                          <p:spTgt spid="308"/>
                                        </p:tgtEl>
                                        <p:attrNameLst>
                                          <p:attrName>style.visibility</p:attrName>
                                        </p:attrNameLst>
                                      </p:cBhvr>
                                      <p:to>
                                        <p:strVal val="hidden"/>
                                      </p:to>
                                    </p:set>
                                  </p:childTnLst>
                                </p:cTn>
                              </p:par>
                              <p:par>
                                <p:cTn id="197" presetID="1" presetClass="entr" presetSubtype="0" fill="hold" grpId="0" nodeType="withEffect">
                                  <p:stCondLst>
                                    <p:cond delay="0"/>
                                  </p:stCondLst>
                                  <p:childTnLst>
                                    <p:set>
                                      <p:cBhvr>
                                        <p:cTn id="198" dur="1" fill="hold">
                                          <p:stCondLst>
                                            <p:cond delay="0"/>
                                          </p:stCondLst>
                                        </p:cTn>
                                        <p:tgtEl>
                                          <p:spTgt spid="310"/>
                                        </p:tgtEl>
                                        <p:attrNameLst>
                                          <p:attrName>style.visibility</p:attrName>
                                        </p:attrNameLst>
                                      </p:cBhvr>
                                      <p:to>
                                        <p:strVal val="visible"/>
                                      </p:to>
                                    </p:set>
                                  </p:childTnLst>
                                </p:cTn>
                              </p:par>
                            </p:childTnLst>
                          </p:cTn>
                        </p:par>
                      </p:childTnLst>
                    </p:cTn>
                  </p:par>
                  <p:par>
                    <p:cTn id="199" fill="hold">
                      <p:stCondLst>
                        <p:cond delay="indefinite"/>
                      </p:stCondLst>
                      <p:childTnLst>
                        <p:par>
                          <p:cTn id="200" fill="hold">
                            <p:stCondLst>
                              <p:cond delay="0"/>
                            </p:stCondLst>
                            <p:childTnLst>
                              <p:par>
                                <p:cTn id="201" presetID="1" presetClass="exit" presetSubtype="0" fill="hold" grpId="1" nodeType="clickEffect">
                                  <p:stCondLst>
                                    <p:cond delay="0"/>
                                  </p:stCondLst>
                                  <p:childTnLst>
                                    <p:set>
                                      <p:cBhvr>
                                        <p:cTn id="202" dur="1" fill="hold">
                                          <p:stCondLst>
                                            <p:cond delay="0"/>
                                          </p:stCondLst>
                                        </p:cTn>
                                        <p:tgtEl>
                                          <p:spTgt spid="310"/>
                                        </p:tgtEl>
                                        <p:attrNameLst>
                                          <p:attrName>style.visibility</p:attrName>
                                        </p:attrNameLst>
                                      </p:cBhvr>
                                      <p:to>
                                        <p:strVal val="hidden"/>
                                      </p:to>
                                    </p:set>
                                  </p:childTnLst>
                                </p:cTn>
                              </p:par>
                              <p:par>
                                <p:cTn id="203" presetID="1" presetClass="entr" presetSubtype="0" fill="hold" grpId="0" nodeType="withEffect">
                                  <p:stCondLst>
                                    <p:cond delay="0"/>
                                  </p:stCondLst>
                                  <p:childTnLst>
                                    <p:set>
                                      <p:cBhvr>
                                        <p:cTn id="204" dur="1" fill="hold">
                                          <p:stCondLst>
                                            <p:cond delay="0"/>
                                          </p:stCondLst>
                                        </p:cTn>
                                        <p:tgtEl>
                                          <p:spTgt spid="312"/>
                                        </p:tgtEl>
                                        <p:attrNameLst>
                                          <p:attrName>style.visibility</p:attrName>
                                        </p:attrNameLst>
                                      </p:cBhvr>
                                      <p:to>
                                        <p:strVal val="visible"/>
                                      </p:to>
                                    </p:set>
                                  </p:childTnLst>
                                </p:cTn>
                              </p:par>
                            </p:childTnLst>
                          </p:cTn>
                        </p:par>
                      </p:childTnLst>
                    </p:cTn>
                  </p:par>
                  <p:par>
                    <p:cTn id="205" fill="hold">
                      <p:stCondLst>
                        <p:cond delay="indefinite"/>
                      </p:stCondLst>
                      <p:childTnLst>
                        <p:par>
                          <p:cTn id="206" fill="hold">
                            <p:stCondLst>
                              <p:cond delay="0"/>
                            </p:stCondLst>
                            <p:childTnLst>
                              <p:par>
                                <p:cTn id="207" presetID="1" presetClass="exit" presetSubtype="0" fill="hold" grpId="1" nodeType="clickEffect">
                                  <p:stCondLst>
                                    <p:cond delay="0"/>
                                  </p:stCondLst>
                                  <p:childTnLst>
                                    <p:set>
                                      <p:cBhvr>
                                        <p:cTn id="208" dur="1" fill="hold">
                                          <p:stCondLst>
                                            <p:cond delay="0"/>
                                          </p:stCondLst>
                                        </p:cTn>
                                        <p:tgtEl>
                                          <p:spTgt spid="312"/>
                                        </p:tgtEl>
                                        <p:attrNameLst>
                                          <p:attrName>style.visibility</p:attrName>
                                        </p:attrNameLst>
                                      </p:cBhvr>
                                      <p:to>
                                        <p:strVal val="hidden"/>
                                      </p:to>
                                    </p:set>
                                  </p:childTnLst>
                                </p:cTn>
                              </p:par>
                              <p:par>
                                <p:cTn id="209" presetID="1" presetClass="entr" presetSubtype="0" fill="hold" grpId="0" nodeType="withEffect">
                                  <p:stCondLst>
                                    <p:cond delay="0"/>
                                  </p:stCondLst>
                                  <p:childTnLst>
                                    <p:set>
                                      <p:cBhvr>
                                        <p:cTn id="210" dur="1" fill="hold">
                                          <p:stCondLst>
                                            <p:cond delay="0"/>
                                          </p:stCondLst>
                                        </p:cTn>
                                        <p:tgtEl>
                                          <p:spTgt spid="314"/>
                                        </p:tgtEl>
                                        <p:attrNameLst>
                                          <p:attrName>style.visibility</p:attrName>
                                        </p:attrNameLst>
                                      </p:cBhvr>
                                      <p:to>
                                        <p:strVal val="visible"/>
                                      </p:to>
                                    </p:set>
                                  </p:childTnLst>
                                </p:cTn>
                              </p:par>
                            </p:childTnLst>
                          </p:cTn>
                        </p:par>
                      </p:childTnLst>
                    </p:cTn>
                  </p:par>
                  <p:par>
                    <p:cTn id="211" fill="hold">
                      <p:stCondLst>
                        <p:cond delay="indefinite"/>
                      </p:stCondLst>
                      <p:childTnLst>
                        <p:par>
                          <p:cTn id="212" fill="hold">
                            <p:stCondLst>
                              <p:cond delay="0"/>
                            </p:stCondLst>
                            <p:childTnLst>
                              <p:par>
                                <p:cTn id="213" presetID="1" presetClass="exit" presetSubtype="0" fill="hold" grpId="1" nodeType="clickEffect">
                                  <p:stCondLst>
                                    <p:cond delay="0"/>
                                  </p:stCondLst>
                                  <p:childTnLst>
                                    <p:set>
                                      <p:cBhvr>
                                        <p:cTn id="214" dur="1" fill="hold">
                                          <p:stCondLst>
                                            <p:cond delay="0"/>
                                          </p:stCondLst>
                                        </p:cTn>
                                        <p:tgtEl>
                                          <p:spTgt spid="314"/>
                                        </p:tgtEl>
                                        <p:attrNameLst>
                                          <p:attrName>style.visibility</p:attrName>
                                        </p:attrNameLst>
                                      </p:cBhvr>
                                      <p:to>
                                        <p:strVal val="hidden"/>
                                      </p:to>
                                    </p:set>
                                  </p:childTnLst>
                                </p:cTn>
                              </p:par>
                              <p:par>
                                <p:cTn id="215" presetID="1" presetClass="entr" presetSubtype="0" fill="hold" grpId="0" nodeType="withEffect">
                                  <p:stCondLst>
                                    <p:cond delay="0"/>
                                  </p:stCondLst>
                                  <p:childTnLst>
                                    <p:set>
                                      <p:cBhvr>
                                        <p:cTn id="216" dur="1" fill="hold">
                                          <p:stCondLst>
                                            <p:cond delay="0"/>
                                          </p:stCondLst>
                                        </p:cTn>
                                        <p:tgtEl>
                                          <p:spTgt spid="317"/>
                                        </p:tgtEl>
                                        <p:attrNameLst>
                                          <p:attrName>style.visibility</p:attrName>
                                        </p:attrNameLst>
                                      </p:cBhvr>
                                      <p:to>
                                        <p:strVal val="visible"/>
                                      </p:to>
                                    </p:set>
                                  </p:childTnLst>
                                </p:cTn>
                              </p:par>
                            </p:childTnLst>
                          </p:cTn>
                        </p:par>
                      </p:childTnLst>
                    </p:cTn>
                  </p:par>
                  <p:par>
                    <p:cTn id="217" fill="hold">
                      <p:stCondLst>
                        <p:cond delay="indefinite"/>
                      </p:stCondLst>
                      <p:childTnLst>
                        <p:par>
                          <p:cTn id="218" fill="hold">
                            <p:stCondLst>
                              <p:cond delay="0"/>
                            </p:stCondLst>
                            <p:childTnLst>
                              <p:par>
                                <p:cTn id="219" presetID="1" presetClass="exit" presetSubtype="0" fill="hold" grpId="1" nodeType="clickEffect">
                                  <p:stCondLst>
                                    <p:cond delay="0"/>
                                  </p:stCondLst>
                                  <p:childTnLst>
                                    <p:set>
                                      <p:cBhvr>
                                        <p:cTn id="220" dur="1" fill="hold">
                                          <p:stCondLst>
                                            <p:cond delay="0"/>
                                          </p:stCondLst>
                                        </p:cTn>
                                        <p:tgtEl>
                                          <p:spTgt spid="317"/>
                                        </p:tgtEl>
                                        <p:attrNameLst>
                                          <p:attrName>style.visibility</p:attrName>
                                        </p:attrNameLst>
                                      </p:cBhvr>
                                      <p:to>
                                        <p:strVal val="hidden"/>
                                      </p:to>
                                    </p:set>
                                  </p:childTnLst>
                                </p:cTn>
                              </p:par>
                              <p:par>
                                <p:cTn id="221" presetID="1" presetClass="entr" presetSubtype="0" fill="hold" grpId="0" nodeType="withEffect">
                                  <p:stCondLst>
                                    <p:cond delay="0"/>
                                  </p:stCondLst>
                                  <p:childTnLst>
                                    <p:set>
                                      <p:cBhvr>
                                        <p:cTn id="222" dur="1" fill="hold">
                                          <p:stCondLst>
                                            <p:cond delay="0"/>
                                          </p:stCondLst>
                                        </p:cTn>
                                        <p:tgtEl>
                                          <p:spTgt spid="318"/>
                                        </p:tgtEl>
                                        <p:attrNameLst>
                                          <p:attrName>style.visibility</p:attrName>
                                        </p:attrNameLst>
                                      </p:cBhvr>
                                      <p:to>
                                        <p:strVal val="visible"/>
                                      </p:to>
                                    </p:set>
                                  </p:childTnLst>
                                </p:cTn>
                              </p:par>
                            </p:childTnLst>
                          </p:cTn>
                        </p:par>
                      </p:childTnLst>
                    </p:cTn>
                  </p:par>
                  <p:par>
                    <p:cTn id="223" fill="hold">
                      <p:stCondLst>
                        <p:cond delay="indefinite"/>
                      </p:stCondLst>
                      <p:childTnLst>
                        <p:par>
                          <p:cTn id="224" fill="hold">
                            <p:stCondLst>
                              <p:cond delay="0"/>
                            </p:stCondLst>
                            <p:childTnLst>
                              <p:par>
                                <p:cTn id="225" presetID="1" presetClass="exit" presetSubtype="0" fill="hold" grpId="1" nodeType="clickEffect">
                                  <p:stCondLst>
                                    <p:cond delay="0"/>
                                  </p:stCondLst>
                                  <p:childTnLst>
                                    <p:set>
                                      <p:cBhvr>
                                        <p:cTn id="226" dur="1" fill="hold">
                                          <p:stCondLst>
                                            <p:cond delay="0"/>
                                          </p:stCondLst>
                                        </p:cTn>
                                        <p:tgtEl>
                                          <p:spTgt spid="318"/>
                                        </p:tgtEl>
                                        <p:attrNameLst>
                                          <p:attrName>style.visibility</p:attrName>
                                        </p:attrNameLst>
                                      </p:cBhvr>
                                      <p:to>
                                        <p:strVal val="hidden"/>
                                      </p:to>
                                    </p:set>
                                  </p:childTnLst>
                                </p:cTn>
                              </p:par>
                              <p:par>
                                <p:cTn id="227" presetID="1" presetClass="entr" presetSubtype="0" fill="hold" grpId="0" nodeType="withEffect">
                                  <p:stCondLst>
                                    <p:cond delay="0"/>
                                  </p:stCondLst>
                                  <p:childTnLst>
                                    <p:set>
                                      <p:cBhvr>
                                        <p:cTn id="228" dur="1" fill="hold">
                                          <p:stCondLst>
                                            <p:cond delay="0"/>
                                          </p:stCondLst>
                                        </p:cTn>
                                        <p:tgtEl>
                                          <p:spTgt spid="320"/>
                                        </p:tgtEl>
                                        <p:attrNameLst>
                                          <p:attrName>style.visibility</p:attrName>
                                        </p:attrNameLst>
                                      </p:cBhvr>
                                      <p:to>
                                        <p:strVal val="visible"/>
                                      </p:to>
                                    </p:set>
                                  </p:childTnLst>
                                </p:cTn>
                              </p:par>
                            </p:childTnLst>
                          </p:cTn>
                        </p:par>
                      </p:childTnLst>
                    </p:cTn>
                  </p:par>
                  <p:par>
                    <p:cTn id="229" fill="hold">
                      <p:stCondLst>
                        <p:cond delay="indefinite"/>
                      </p:stCondLst>
                      <p:childTnLst>
                        <p:par>
                          <p:cTn id="230" fill="hold">
                            <p:stCondLst>
                              <p:cond delay="0"/>
                            </p:stCondLst>
                            <p:childTnLst>
                              <p:par>
                                <p:cTn id="231" presetID="1" presetClass="exit" presetSubtype="0" fill="hold" grpId="1" nodeType="clickEffect">
                                  <p:stCondLst>
                                    <p:cond delay="0"/>
                                  </p:stCondLst>
                                  <p:childTnLst>
                                    <p:set>
                                      <p:cBhvr>
                                        <p:cTn id="232" dur="1" fill="hold">
                                          <p:stCondLst>
                                            <p:cond delay="0"/>
                                          </p:stCondLst>
                                        </p:cTn>
                                        <p:tgtEl>
                                          <p:spTgt spid="320"/>
                                        </p:tgtEl>
                                        <p:attrNameLst>
                                          <p:attrName>style.visibility</p:attrName>
                                        </p:attrNameLst>
                                      </p:cBhvr>
                                      <p:to>
                                        <p:strVal val="hidden"/>
                                      </p:to>
                                    </p:set>
                                  </p:childTnLst>
                                </p:cTn>
                              </p:par>
                              <p:par>
                                <p:cTn id="233" presetID="1" presetClass="entr" presetSubtype="0" fill="hold" grpId="0" nodeType="withEffect">
                                  <p:stCondLst>
                                    <p:cond delay="0"/>
                                  </p:stCondLst>
                                  <p:childTnLst>
                                    <p:set>
                                      <p:cBhvr>
                                        <p:cTn id="234" dur="1" fill="hold">
                                          <p:stCondLst>
                                            <p:cond delay="0"/>
                                          </p:stCondLst>
                                        </p:cTn>
                                        <p:tgtEl>
                                          <p:spTgt spid="322"/>
                                        </p:tgtEl>
                                        <p:attrNameLst>
                                          <p:attrName>style.visibility</p:attrName>
                                        </p:attrNameLst>
                                      </p:cBhvr>
                                      <p:to>
                                        <p:strVal val="visible"/>
                                      </p:to>
                                    </p:set>
                                  </p:childTnLst>
                                </p:cTn>
                              </p:par>
                            </p:childTnLst>
                          </p:cTn>
                        </p:par>
                      </p:childTnLst>
                    </p:cTn>
                  </p:par>
                  <p:par>
                    <p:cTn id="235" fill="hold">
                      <p:stCondLst>
                        <p:cond delay="indefinite"/>
                      </p:stCondLst>
                      <p:childTnLst>
                        <p:par>
                          <p:cTn id="236" fill="hold">
                            <p:stCondLst>
                              <p:cond delay="0"/>
                            </p:stCondLst>
                            <p:childTnLst>
                              <p:par>
                                <p:cTn id="237" presetID="1" presetClass="exit" presetSubtype="0" fill="hold" grpId="1" nodeType="clickEffect">
                                  <p:stCondLst>
                                    <p:cond delay="0"/>
                                  </p:stCondLst>
                                  <p:childTnLst>
                                    <p:set>
                                      <p:cBhvr>
                                        <p:cTn id="238" dur="1" fill="hold">
                                          <p:stCondLst>
                                            <p:cond delay="0"/>
                                          </p:stCondLst>
                                        </p:cTn>
                                        <p:tgtEl>
                                          <p:spTgt spid="322"/>
                                        </p:tgtEl>
                                        <p:attrNameLst>
                                          <p:attrName>style.visibility</p:attrName>
                                        </p:attrNameLst>
                                      </p:cBhvr>
                                      <p:to>
                                        <p:strVal val="hidden"/>
                                      </p:to>
                                    </p:set>
                                  </p:childTnLst>
                                </p:cTn>
                              </p:par>
                              <p:par>
                                <p:cTn id="239" presetID="1" presetClass="entr" presetSubtype="0" fill="hold" grpId="0" nodeType="withEffect">
                                  <p:stCondLst>
                                    <p:cond delay="0"/>
                                  </p:stCondLst>
                                  <p:childTnLst>
                                    <p:set>
                                      <p:cBhvr>
                                        <p:cTn id="240" dur="1" fill="hold">
                                          <p:stCondLst>
                                            <p:cond delay="0"/>
                                          </p:stCondLst>
                                        </p:cTn>
                                        <p:tgtEl>
                                          <p:spTgt spid="324"/>
                                        </p:tgtEl>
                                        <p:attrNameLst>
                                          <p:attrName>style.visibility</p:attrName>
                                        </p:attrNameLst>
                                      </p:cBhvr>
                                      <p:to>
                                        <p:strVal val="visible"/>
                                      </p:to>
                                    </p:set>
                                  </p:childTnLst>
                                </p:cTn>
                              </p:par>
                            </p:childTnLst>
                          </p:cTn>
                        </p:par>
                      </p:childTnLst>
                    </p:cTn>
                  </p:par>
                  <p:par>
                    <p:cTn id="241" fill="hold">
                      <p:stCondLst>
                        <p:cond delay="indefinite"/>
                      </p:stCondLst>
                      <p:childTnLst>
                        <p:par>
                          <p:cTn id="242" fill="hold">
                            <p:stCondLst>
                              <p:cond delay="0"/>
                            </p:stCondLst>
                            <p:childTnLst>
                              <p:par>
                                <p:cTn id="243" presetID="1" presetClass="exit" presetSubtype="0" fill="hold" grpId="1" nodeType="clickEffect">
                                  <p:stCondLst>
                                    <p:cond delay="0"/>
                                  </p:stCondLst>
                                  <p:childTnLst>
                                    <p:set>
                                      <p:cBhvr>
                                        <p:cTn id="244" dur="1" fill="hold">
                                          <p:stCondLst>
                                            <p:cond delay="0"/>
                                          </p:stCondLst>
                                        </p:cTn>
                                        <p:tgtEl>
                                          <p:spTgt spid="324"/>
                                        </p:tgtEl>
                                        <p:attrNameLst>
                                          <p:attrName>style.visibility</p:attrName>
                                        </p:attrNameLst>
                                      </p:cBhvr>
                                      <p:to>
                                        <p:strVal val="hidden"/>
                                      </p:to>
                                    </p:set>
                                  </p:childTnLst>
                                </p:cTn>
                              </p:par>
                              <p:par>
                                <p:cTn id="245" presetID="1" presetClass="entr" presetSubtype="0" fill="hold" grpId="0" nodeType="withEffect">
                                  <p:stCondLst>
                                    <p:cond delay="0"/>
                                  </p:stCondLst>
                                  <p:childTnLst>
                                    <p:set>
                                      <p:cBhvr>
                                        <p:cTn id="246" dur="1" fill="hold">
                                          <p:stCondLst>
                                            <p:cond delay="0"/>
                                          </p:stCondLst>
                                        </p:cTn>
                                        <p:tgtEl>
                                          <p:spTgt spid="337"/>
                                        </p:tgtEl>
                                        <p:attrNameLst>
                                          <p:attrName>style.visibility</p:attrName>
                                        </p:attrNameLst>
                                      </p:cBhvr>
                                      <p:to>
                                        <p:strVal val="visible"/>
                                      </p:to>
                                    </p:set>
                                  </p:childTnLst>
                                </p:cTn>
                              </p:par>
                            </p:childTnLst>
                          </p:cTn>
                        </p:par>
                      </p:childTnLst>
                    </p:cTn>
                  </p:par>
                  <p:par>
                    <p:cTn id="247" fill="hold">
                      <p:stCondLst>
                        <p:cond delay="indefinite"/>
                      </p:stCondLst>
                      <p:childTnLst>
                        <p:par>
                          <p:cTn id="248" fill="hold">
                            <p:stCondLst>
                              <p:cond delay="0"/>
                            </p:stCondLst>
                            <p:childTnLst>
                              <p:par>
                                <p:cTn id="249" presetID="1" presetClass="exit" presetSubtype="0" fill="hold" grpId="1" nodeType="clickEffect">
                                  <p:stCondLst>
                                    <p:cond delay="0"/>
                                  </p:stCondLst>
                                  <p:childTnLst>
                                    <p:set>
                                      <p:cBhvr>
                                        <p:cTn id="250" dur="1" fill="hold">
                                          <p:stCondLst>
                                            <p:cond delay="0"/>
                                          </p:stCondLst>
                                        </p:cTn>
                                        <p:tgtEl>
                                          <p:spTgt spid="337"/>
                                        </p:tgtEl>
                                        <p:attrNameLst>
                                          <p:attrName>style.visibility</p:attrName>
                                        </p:attrNameLst>
                                      </p:cBhvr>
                                      <p:to>
                                        <p:strVal val="hidden"/>
                                      </p:to>
                                    </p:set>
                                  </p:childTnLst>
                                </p:cTn>
                              </p:par>
                              <p:par>
                                <p:cTn id="251" presetID="1" presetClass="entr" presetSubtype="0" fill="hold" grpId="0" nodeType="withEffect">
                                  <p:stCondLst>
                                    <p:cond delay="0"/>
                                  </p:stCondLst>
                                  <p:childTnLst>
                                    <p:set>
                                      <p:cBhvr>
                                        <p:cTn id="252" dur="1" fill="hold">
                                          <p:stCondLst>
                                            <p:cond delay="0"/>
                                          </p:stCondLst>
                                        </p:cTn>
                                        <p:tgtEl>
                                          <p:spTgt spid="338"/>
                                        </p:tgtEl>
                                        <p:attrNameLst>
                                          <p:attrName>style.visibility</p:attrName>
                                        </p:attrNameLst>
                                      </p:cBhvr>
                                      <p:to>
                                        <p:strVal val="visible"/>
                                      </p:to>
                                    </p:set>
                                  </p:childTnLst>
                                </p:cTn>
                              </p:par>
                            </p:childTnLst>
                          </p:cTn>
                        </p:par>
                      </p:childTnLst>
                    </p:cTn>
                  </p:par>
                  <p:par>
                    <p:cTn id="253" fill="hold">
                      <p:stCondLst>
                        <p:cond delay="indefinite"/>
                      </p:stCondLst>
                      <p:childTnLst>
                        <p:par>
                          <p:cTn id="254" fill="hold">
                            <p:stCondLst>
                              <p:cond delay="0"/>
                            </p:stCondLst>
                            <p:childTnLst>
                              <p:par>
                                <p:cTn id="255" presetID="1" presetClass="exit" presetSubtype="0" fill="hold" grpId="1" nodeType="clickEffect">
                                  <p:stCondLst>
                                    <p:cond delay="0"/>
                                  </p:stCondLst>
                                  <p:childTnLst>
                                    <p:set>
                                      <p:cBhvr>
                                        <p:cTn id="256" dur="1" fill="hold">
                                          <p:stCondLst>
                                            <p:cond delay="0"/>
                                          </p:stCondLst>
                                        </p:cTn>
                                        <p:tgtEl>
                                          <p:spTgt spid="338"/>
                                        </p:tgtEl>
                                        <p:attrNameLst>
                                          <p:attrName>style.visibility</p:attrName>
                                        </p:attrNameLst>
                                      </p:cBhvr>
                                      <p:to>
                                        <p:strVal val="hidden"/>
                                      </p:to>
                                    </p:set>
                                  </p:childTnLst>
                                </p:cTn>
                              </p:par>
                              <p:par>
                                <p:cTn id="257" presetID="1" presetClass="entr" presetSubtype="0" fill="hold" grpId="0" nodeType="withEffect">
                                  <p:stCondLst>
                                    <p:cond delay="0"/>
                                  </p:stCondLst>
                                  <p:childTnLst>
                                    <p:set>
                                      <p:cBhvr>
                                        <p:cTn id="258" dur="1" fill="hold">
                                          <p:stCondLst>
                                            <p:cond delay="0"/>
                                          </p:stCondLst>
                                        </p:cTn>
                                        <p:tgtEl>
                                          <p:spTgt spid="340"/>
                                        </p:tgtEl>
                                        <p:attrNameLst>
                                          <p:attrName>style.visibility</p:attrName>
                                        </p:attrNameLst>
                                      </p:cBhvr>
                                      <p:to>
                                        <p:strVal val="visible"/>
                                      </p:to>
                                    </p:set>
                                  </p:childTnLst>
                                </p:cTn>
                              </p:par>
                            </p:childTnLst>
                          </p:cTn>
                        </p:par>
                      </p:childTnLst>
                    </p:cTn>
                  </p:par>
                  <p:par>
                    <p:cTn id="259" fill="hold">
                      <p:stCondLst>
                        <p:cond delay="indefinite"/>
                      </p:stCondLst>
                      <p:childTnLst>
                        <p:par>
                          <p:cTn id="260" fill="hold">
                            <p:stCondLst>
                              <p:cond delay="0"/>
                            </p:stCondLst>
                            <p:childTnLst>
                              <p:par>
                                <p:cTn id="261" presetID="1" presetClass="exit" presetSubtype="0" fill="hold" grpId="1" nodeType="clickEffect">
                                  <p:stCondLst>
                                    <p:cond delay="0"/>
                                  </p:stCondLst>
                                  <p:childTnLst>
                                    <p:set>
                                      <p:cBhvr>
                                        <p:cTn id="262" dur="1" fill="hold">
                                          <p:stCondLst>
                                            <p:cond delay="0"/>
                                          </p:stCondLst>
                                        </p:cTn>
                                        <p:tgtEl>
                                          <p:spTgt spid="340"/>
                                        </p:tgtEl>
                                        <p:attrNameLst>
                                          <p:attrName>style.visibility</p:attrName>
                                        </p:attrNameLst>
                                      </p:cBhvr>
                                      <p:to>
                                        <p:strVal val="hidden"/>
                                      </p:to>
                                    </p:set>
                                  </p:childTnLst>
                                </p:cTn>
                              </p:par>
                              <p:par>
                                <p:cTn id="263" presetID="1" presetClass="entr" presetSubtype="0" fill="hold" grpId="0" nodeType="withEffect">
                                  <p:stCondLst>
                                    <p:cond delay="0"/>
                                  </p:stCondLst>
                                  <p:childTnLst>
                                    <p:set>
                                      <p:cBhvr>
                                        <p:cTn id="264" dur="1" fill="hold">
                                          <p:stCondLst>
                                            <p:cond delay="0"/>
                                          </p:stCondLst>
                                        </p:cTn>
                                        <p:tgtEl>
                                          <p:spTgt spid="342"/>
                                        </p:tgtEl>
                                        <p:attrNameLst>
                                          <p:attrName>style.visibility</p:attrName>
                                        </p:attrNameLst>
                                      </p:cBhvr>
                                      <p:to>
                                        <p:strVal val="visible"/>
                                      </p:to>
                                    </p:set>
                                  </p:childTnLst>
                                </p:cTn>
                              </p:par>
                            </p:childTnLst>
                          </p:cTn>
                        </p:par>
                      </p:childTnLst>
                    </p:cTn>
                  </p:par>
                  <p:par>
                    <p:cTn id="265" fill="hold">
                      <p:stCondLst>
                        <p:cond delay="indefinite"/>
                      </p:stCondLst>
                      <p:childTnLst>
                        <p:par>
                          <p:cTn id="266" fill="hold">
                            <p:stCondLst>
                              <p:cond delay="0"/>
                            </p:stCondLst>
                            <p:childTnLst>
                              <p:par>
                                <p:cTn id="267" presetID="1" presetClass="exit" presetSubtype="0" fill="hold" grpId="1" nodeType="clickEffect">
                                  <p:stCondLst>
                                    <p:cond delay="0"/>
                                  </p:stCondLst>
                                  <p:childTnLst>
                                    <p:set>
                                      <p:cBhvr>
                                        <p:cTn id="268" dur="1" fill="hold">
                                          <p:stCondLst>
                                            <p:cond delay="0"/>
                                          </p:stCondLst>
                                        </p:cTn>
                                        <p:tgtEl>
                                          <p:spTgt spid="342"/>
                                        </p:tgtEl>
                                        <p:attrNameLst>
                                          <p:attrName>style.visibility</p:attrName>
                                        </p:attrNameLst>
                                      </p:cBhvr>
                                      <p:to>
                                        <p:strVal val="hidden"/>
                                      </p:to>
                                    </p:set>
                                  </p:childTnLst>
                                </p:cTn>
                              </p:par>
                              <p:par>
                                <p:cTn id="269" presetID="1" presetClass="entr" presetSubtype="0" fill="hold" grpId="0" nodeType="withEffect">
                                  <p:stCondLst>
                                    <p:cond delay="0"/>
                                  </p:stCondLst>
                                  <p:childTnLst>
                                    <p:set>
                                      <p:cBhvr>
                                        <p:cTn id="270" dur="1" fill="hold">
                                          <p:stCondLst>
                                            <p:cond delay="0"/>
                                          </p:stCondLst>
                                        </p:cTn>
                                        <p:tgtEl>
                                          <p:spTgt spid="344"/>
                                        </p:tgtEl>
                                        <p:attrNameLst>
                                          <p:attrName>style.visibility</p:attrName>
                                        </p:attrNameLst>
                                      </p:cBhvr>
                                      <p:to>
                                        <p:strVal val="visible"/>
                                      </p:to>
                                    </p:set>
                                  </p:childTnLst>
                                </p:cTn>
                              </p:par>
                            </p:childTnLst>
                          </p:cTn>
                        </p:par>
                      </p:childTnLst>
                    </p:cTn>
                  </p:par>
                  <p:par>
                    <p:cTn id="271" fill="hold">
                      <p:stCondLst>
                        <p:cond delay="indefinite"/>
                      </p:stCondLst>
                      <p:childTnLst>
                        <p:par>
                          <p:cTn id="272" fill="hold">
                            <p:stCondLst>
                              <p:cond delay="0"/>
                            </p:stCondLst>
                            <p:childTnLst>
                              <p:par>
                                <p:cTn id="273" presetID="1" presetClass="exit" presetSubtype="0" fill="hold" grpId="1" nodeType="clickEffect">
                                  <p:stCondLst>
                                    <p:cond delay="0"/>
                                  </p:stCondLst>
                                  <p:childTnLst>
                                    <p:set>
                                      <p:cBhvr>
                                        <p:cTn id="274" dur="1" fill="hold">
                                          <p:stCondLst>
                                            <p:cond delay="0"/>
                                          </p:stCondLst>
                                        </p:cTn>
                                        <p:tgtEl>
                                          <p:spTgt spid="344"/>
                                        </p:tgtEl>
                                        <p:attrNameLst>
                                          <p:attrName>style.visibility</p:attrName>
                                        </p:attrNameLst>
                                      </p:cBhvr>
                                      <p:to>
                                        <p:strVal val="hidden"/>
                                      </p:to>
                                    </p:set>
                                  </p:childTnLst>
                                </p:cTn>
                              </p:par>
                              <p:par>
                                <p:cTn id="275" presetID="1" presetClass="entr" presetSubtype="0" fill="hold" grpId="0" nodeType="withEffect">
                                  <p:stCondLst>
                                    <p:cond delay="0"/>
                                  </p:stCondLst>
                                  <p:childTnLst>
                                    <p:set>
                                      <p:cBhvr>
                                        <p:cTn id="276" dur="1" fill="hold">
                                          <p:stCondLst>
                                            <p:cond delay="0"/>
                                          </p:stCondLst>
                                        </p:cTn>
                                        <p:tgtEl>
                                          <p:spTgt spid="347"/>
                                        </p:tgtEl>
                                        <p:attrNameLst>
                                          <p:attrName>style.visibility</p:attrName>
                                        </p:attrNameLst>
                                      </p:cBhvr>
                                      <p:to>
                                        <p:strVal val="visible"/>
                                      </p:to>
                                    </p:set>
                                  </p:childTnLst>
                                </p:cTn>
                              </p:par>
                            </p:childTnLst>
                          </p:cTn>
                        </p:par>
                      </p:childTnLst>
                    </p:cTn>
                  </p:par>
                  <p:par>
                    <p:cTn id="277" fill="hold">
                      <p:stCondLst>
                        <p:cond delay="indefinite"/>
                      </p:stCondLst>
                      <p:childTnLst>
                        <p:par>
                          <p:cTn id="278" fill="hold">
                            <p:stCondLst>
                              <p:cond delay="0"/>
                            </p:stCondLst>
                            <p:childTnLst>
                              <p:par>
                                <p:cTn id="279" presetID="1" presetClass="exit" presetSubtype="0" fill="hold" grpId="1" nodeType="clickEffect">
                                  <p:stCondLst>
                                    <p:cond delay="0"/>
                                  </p:stCondLst>
                                  <p:childTnLst>
                                    <p:set>
                                      <p:cBhvr>
                                        <p:cTn id="280" dur="1" fill="hold">
                                          <p:stCondLst>
                                            <p:cond delay="0"/>
                                          </p:stCondLst>
                                        </p:cTn>
                                        <p:tgtEl>
                                          <p:spTgt spid="347"/>
                                        </p:tgtEl>
                                        <p:attrNameLst>
                                          <p:attrName>style.visibility</p:attrName>
                                        </p:attrNameLst>
                                      </p:cBhvr>
                                      <p:to>
                                        <p:strVal val="hidden"/>
                                      </p:to>
                                    </p:set>
                                  </p:childTnLst>
                                </p:cTn>
                              </p:par>
                              <p:par>
                                <p:cTn id="281" presetID="1" presetClass="entr" presetSubtype="0" fill="hold" grpId="0" nodeType="withEffect">
                                  <p:stCondLst>
                                    <p:cond delay="0"/>
                                  </p:stCondLst>
                                  <p:childTnLst>
                                    <p:set>
                                      <p:cBhvr>
                                        <p:cTn id="282" dur="1" fill="hold">
                                          <p:stCondLst>
                                            <p:cond delay="0"/>
                                          </p:stCondLst>
                                        </p:cTn>
                                        <p:tgtEl>
                                          <p:spTgt spid="348"/>
                                        </p:tgtEl>
                                        <p:attrNameLst>
                                          <p:attrName>style.visibility</p:attrName>
                                        </p:attrNameLst>
                                      </p:cBhvr>
                                      <p:to>
                                        <p:strVal val="visible"/>
                                      </p:to>
                                    </p:set>
                                  </p:childTnLst>
                                </p:cTn>
                              </p:par>
                            </p:childTnLst>
                          </p:cTn>
                        </p:par>
                      </p:childTnLst>
                    </p:cTn>
                  </p:par>
                  <p:par>
                    <p:cTn id="283" fill="hold">
                      <p:stCondLst>
                        <p:cond delay="indefinite"/>
                      </p:stCondLst>
                      <p:childTnLst>
                        <p:par>
                          <p:cTn id="284" fill="hold">
                            <p:stCondLst>
                              <p:cond delay="0"/>
                            </p:stCondLst>
                            <p:childTnLst>
                              <p:par>
                                <p:cTn id="285" presetID="1" presetClass="exit" presetSubtype="0" fill="hold" grpId="1" nodeType="clickEffect">
                                  <p:stCondLst>
                                    <p:cond delay="0"/>
                                  </p:stCondLst>
                                  <p:childTnLst>
                                    <p:set>
                                      <p:cBhvr>
                                        <p:cTn id="286" dur="1" fill="hold">
                                          <p:stCondLst>
                                            <p:cond delay="0"/>
                                          </p:stCondLst>
                                        </p:cTn>
                                        <p:tgtEl>
                                          <p:spTgt spid="348"/>
                                        </p:tgtEl>
                                        <p:attrNameLst>
                                          <p:attrName>style.visibility</p:attrName>
                                        </p:attrNameLst>
                                      </p:cBhvr>
                                      <p:to>
                                        <p:strVal val="hidden"/>
                                      </p:to>
                                    </p:set>
                                  </p:childTnLst>
                                </p:cTn>
                              </p:par>
                              <p:par>
                                <p:cTn id="287" presetID="1" presetClass="entr" presetSubtype="0" fill="hold" grpId="0" nodeType="withEffect">
                                  <p:stCondLst>
                                    <p:cond delay="0"/>
                                  </p:stCondLst>
                                  <p:childTnLst>
                                    <p:set>
                                      <p:cBhvr>
                                        <p:cTn id="288" dur="1" fill="hold">
                                          <p:stCondLst>
                                            <p:cond delay="0"/>
                                          </p:stCondLst>
                                        </p:cTn>
                                        <p:tgtEl>
                                          <p:spTgt spid="350"/>
                                        </p:tgtEl>
                                        <p:attrNameLst>
                                          <p:attrName>style.visibility</p:attrName>
                                        </p:attrNameLst>
                                      </p:cBhvr>
                                      <p:to>
                                        <p:strVal val="visible"/>
                                      </p:to>
                                    </p:set>
                                  </p:childTnLst>
                                </p:cTn>
                              </p:par>
                            </p:childTnLst>
                          </p:cTn>
                        </p:par>
                      </p:childTnLst>
                    </p:cTn>
                  </p:par>
                  <p:par>
                    <p:cTn id="289" fill="hold">
                      <p:stCondLst>
                        <p:cond delay="indefinite"/>
                      </p:stCondLst>
                      <p:childTnLst>
                        <p:par>
                          <p:cTn id="290" fill="hold">
                            <p:stCondLst>
                              <p:cond delay="0"/>
                            </p:stCondLst>
                            <p:childTnLst>
                              <p:par>
                                <p:cTn id="291" presetID="1" presetClass="exit" presetSubtype="0" fill="hold" grpId="1" nodeType="clickEffect">
                                  <p:stCondLst>
                                    <p:cond delay="0"/>
                                  </p:stCondLst>
                                  <p:childTnLst>
                                    <p:set>
                                      <p:cBhvr>
                                        <p:cTn id="292" dur="1" fill="hold">
                                          <p:stCondLst>
                                            <p:cond delay="0"/>
                                          </p:stCondLst>
                                        </p:cTn>
                                        <p:tgtEl>
                                          <p:spTgt spid="350"/>
                                        </p:tgtEl>
                                        <p:attrNameLst>
                                          <p:attrName>style.visibility</p:attrName>
                                        </p:attrNameLst>
                                      </p:cBhvr>
                                      <p:to>
                                        <p:strVal val="hidden"/>
                                      </p:to>
                                    </p:set>
                                  </p:childTnLst>
                                </p:cTn>
                              </p:par>
                              <p:par>
                                <p:cTn id="293" presetID="1" presetClass="entr" presetSubtype="0" fill="hold" grpId="0" nodeType="withEffect">
                                  <p:stCondLst>
                                    <p:cond delay="0"/>
                                  </p:stCondLst>
                                  <p:childTnLst>
                                    <p:set>
                                      <p:cBhvr>
                                        <p:cTn id="294" dur="1" fill="hold">
                                          <p:stCondLst>
                                            <p:cond delay="0"/>
                                          </p:stCondLst>
                                        </p:cTn>
                                        <p:tgtEl>
                                          <p:spTgt spid="352"/>
                                        </p:tgtEl>
                                        <p:attrNameLst>
                                          <p:attrName>style.visibility</p:attrName>
                                        </p:attrNameLst>
                                      </p:cBhvr>
                                      <p:to>
                                        <p:strVal val="visible"/>
                                      </p:to>
                                    </p:set>
                                  </p:childTnLst>
                                </p:cTn>
                              </p:par>
                            </p:childTnLst>
                          </p:cTn>
                        </p:par>
                      </p:childTnLst>
                    </p:cTn>
                  </p:par>
                  <p:par>
                    <p:cTn id="295" fill="hold">
                      <p:stCondLst>
                        <p:cond delay="indefinite"/>
                      </p:stCondLst>
                      <p:childTnLst>
                        <p:par>
                          <p:cTn id="296" fill="hold">
                            <p:stCondLst>
                              <p:cond delay="0"/>
                            </p:stCondLst>
                            <p:childTnLst>
                              <p:par>
                                <p:cTn id="297" presetID="1" presetClass="exit" presetSubtype="0" fill="hold" grpId="1" nodeType="clickEffect">
                                  <p:stCondLst>
                                    <p:cond delay="0"/>
                                  </p:stCondLst>
                                  <p:childTnLst>
                                    <p:set>
                                      <p:cBhvr>
                                        <p:cTn id="298" dur="1" fill="hold">
                                          <p:stCondLst>
                                            <p:cond delay="0"/>
                                          </p:stCondLst>
                                        </p:cTn>
                                        <p:tgtEl>
                                          <p:spTgt spid="352"/>
                                        </p:tgtEl>
                                        <p:attrNameLst>
                                          <p:attrName>style.visibility</p:attrName>
                                        </p:attrNameLst>
                                      </p:cBhvr>
                                      <p:to>
                                        <p:strVal val="hidden"/>
                                      </p:to>
                                    </p:set>
                                  </p:childTnLst>
                                </p:cTn>
                              </p:par>
                              <p:par>
                                <p:cTn id="299" presetID="1" presetClass="entr" presetSubtype="0" fill="hold" grpId="0" nodeType="withEffect">
                                  <p:stCondLst>
                                    <p:cond delay="0"/>
                                  </p:stCondLst>
                                  <p:childTnLst>
                                    <p:set>
                                      <p:cBhvr>
                                        <p:cTn id="300" dur="1" fill="hold">
                                          <p:stCondLst>
                                            <p:cond delay="0"/>
                                          </p:stCondLst>
                                        </p:cTn>
                                        <p:tgtEl>
                                          <p:spTgt spid="354"/>
                                        </p:tgtEl>
                                        <p:attrNameLst>
                                          <p:attrName>style.visibility</p:attrName>
                                        </p:attrNameLst>
                                      </p:cBhvr>
                                      <p:to>
                                        <p:strVal val="visible"/>
                                      </p:to>
                                    </p:set>
                                  </p:childTnLst>
                                </p:cTn>
                              </p:par>
                            </p:childTnLst>
                          </p:cTn>
                        </p:par>
                      </p:childTnLst>
                    </p:cTn>
                  </p:par>
                  <p:par>
                    <p:cTn id="301" fill="hold">
                      <p:stCondLst>
                        <p:cond delay="indefinite"/>
                      </p:stCondLst>
                      <p:childTnLst>
                        <p:par>
                          <p:cTn id="302" fill="hold">
                            <p:stCondLst>
                              <p:cond delay="0"/>
                            </p:stCondLst>
                            <p:childTnLst>
                              <p:par>
                                <p:cTn id="303" presetID="1" presetClass="exit" presetSubtype="0" fill="hold" grpId="1" nodeType="clickEffect">
                                  <p:stCondLst>
                                    <p:cond delay="0"/>
                                  </p:stCondLst>
                                  <p:childTnLst>
                                    <p:set>
                                      <p:cBhvr>
                                        <p:cTn id="304" dur="1" fill="hold">
                                          <p:stCondLst>
                                            <p:cond delay="0"/>
                                          </p:stCondLst>
                                        </p:cTn>
                                        <p:tgtEl>
                                          <p:spTgt spid="35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5" grpId="0" animBg="1"/>
      <p:bldP spid="145" grpId="1" animBg="1"/>
      <p:bldP spid="155" grpId="0" animBg="1"/>
      <p:bldP spid="155" grpId="1" animBg="1"/>
      <p:bldP spid="156" grpId="0" animBg="1"/>
      <p:bldP spid="156" grpId="1" animBg="1"/>
      <p:bldP spid="165" grpId="0" animBg="1"/>
      <p:bldP spid="165" grpId="1" animBg="1"/>
      <p:bldP spid="166" grpId="0" animBg="1"/>
      <p:bldP spid="166" grpId="1" animBg="1"/>
      <p:bldP spid="277" grpId="0" animBg="1"/>
      <p:bldP spid="277" grpId="1" animBg="1"/>
      <p:bldP spid="278" grpId="0" animBg="1"/>
      <p:bldP spid="278" grpId="1" animBg="1"/>
      <p:bldP spid="148" grpId="0" animBg="1"/>
      <p:bldP spid="148" grpId="1" animBg="1"/>
      <p:bldP spid="158" grpId="0" animBg="1"/>
      <p:bldP spid="158" grpId="1" animBg="1"/>
      <p:bldP spid="168" grpId="0" animBg="1"/>
      <p:bldP spid="168" grpId="1" animBg="1"/>
      <p:bldP spid="280" grpId="0" animBg="1"/>
      <p:bldP spid="280" grpId="1" animBg="1"/>
      <p:bldP spid="150" grpId="0" animBg="1"/>
      <p:bldP spid="150" grpId="1" animBg="1"/>
      <p:bldP spid="160" grpId="0" animBg="1"/>
      <p:bldP spid="160" grpId="1" animBg="1"/>
      <p:bldP spid="170" grpId="0" animBg="1"/>
      <p:bldP spid="170" grpId="1" animBg="1"/>
      <p:bldP spid="282" grpId="0" animBg="1"/>
      <p:bldP spid="282" grpId="1" animBg="1"/>
      <p:bldP spid="152" grpId="0" animBg="1"/>
      <p:bldP spid="152" grpId="1" animBg="1"/>
      <p:bldP spid="162" grpId="0" animBg="1"/>
      <p:bldP spid="162" grpId="1" animBg="1"/>
      <p:bldP spid="273" grpId="0" animBg="1"/>
      <p:bldP spid="273" grpId="1" animBg="1"/>
      <p:bldP spid="284" grpId="0" animBg="1"/>
      <p:bldP spid="284" grpId="1" animBg="1"/>
      <p:bldP spid="287" grpId="0" animBg="1"/>
      <p:bldP spid="287" grpId="1" animBg="1"/>
      <p:bldP spid="288" grpId="0" animBg="1"/>
      <p:bldP spid="288" grpId="1" animBg="1"/>
      <p:bldP spid="290" grpId="0" animBg="1"/>
      <p:bldP spid="290" grpId="1" animBg="1"/>
      <p:bldP spid="297" grpId="0" animBg="1"/>
      <p:bldP spid="297" grpId="1" animBg="1"/>
      <p:bldP spid="298" grpId="0" animBg="1"/>
      <p:bldP spid="298" grpId="1" animBg="1"/>
      <p:bldP spid="300" grpId="0" animBg="1"/>
      <p:bldP spid="300" grpId="1" animBg="1"/>
      <p:bldP spid="307" grpId="0" animBg="1"/>
      <p:bldP spid="307" grpId="1" animBg="1"/>
      <p:bldP spid="308" grpId="0" animBg="1"/>
      <p:bldP spid="308" grpId="1" animBg="1"/>
      <p:bldP spid="310" grpId="0" animBg="1"/>
      <p:bldP spid="310" grpId="1" animBg="1"/>
      <p:bldP spid="317" grpId="0" animBg="1"/>
      <p:bldP spid="317" grpId="1" animBg="1"/>
      <p:bldP spid="318" grpId="0" animBg="1"/>
      <p:bldP spid="318" grpId="1" animBg="1"/>
      <p:bldP spid="320" grpId="0" animBg="1"/>
      <p:bldP spid="320" grpId="1" animBg="1"/>
      <p:bldP spid="337" grpId="0" animBg="1"/>
      <p:bldP spid="337" grpId="1" animBg="1"/>
      <p:bldP spid="338" grpId="0" animBg="1"/>
      <p:bldP spid="338" grpId="1" animBg="1"/>
      <p:bldP spid="340" grpId="0" animBg="1"/>
      <p:bldP spid="340" grpId="1" animBg="1"/>
      <p:bldP spid="347" grpId="0" animBg="1"/>
      <p:bldP spid="347" grpId="1" animBg="1"/>
      <p:bldP spid="348" grpId="0" animBg="1"/>
      <p:bldP spid="348" grpId="1" animBg="1"/>
      <p:bldP spid="350" grpId="0" animBg="1"/>
      <p:bldP spid="350" grpId="1" animBg="1"/>
      <p:bldP spid="292" grpId="0" animBg="1"/>
      <p:bldP spid="292" grpId="1" animBg="1"/>
      <p:bldP spid="302" grpId="0" animBg="1"/>
      <p:bldP spid="302" grpId="1" animBg="1"/>
      <p:bldP spid="312" grpId="0" animBg="1"/>
      <p:bldP spid="312" grpId="1" animBg="1"/>
      <p:bldP spid="322" grpId="0" animBg="1"/>
      <p:bldP spid="322" grpId="1" animBg="1"/>
      <p:bldP spid="342" grpId="0" animBg="1"/>
      <p:bldP spid="342" grpId="1" animBg="1"/>
      <p:bldP spid="352" grpId="0" animBg="1"/>
      <p:bldP spid="352" grpId="1" animBg="1"/>
      <p:bldP spid="294" grpId="0" animBg="1"/>
      <p:bldP spid="294" grpId="1" animBg="1"/>
      <p:bldP spid="304" grpId="0" animBg="1"/>
      <p:bldP spid="304" grpId="1" animBg="1"/>
      <p:bldP spid="314" grpId="0" animBg="1"/>
      <p:bldP spid="314" grpId="1" animBg="1"/>
      <p:bldP spid="324" grpId="0" animBg="1"/>
      <p:bldP spid="324" grpId="1" animBg="1"/>
      <p:bldP spid="344" grpId="0" animBg="1"/>
      <p:bldP spid="344" grpId="1" animBg="1"/>
      <p:bldP spid="354" grpId="0" animBg="1"/>
      <p:bldP spid="354" grpId="1" animBg="1"/>
      <p:bldP spid="5" grpId="0" animBg="1"/>
      <p:bldP spid="5" grpId="1" animBg="1"/>
    </p:bld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58B2AA47-91D9-4362-A4B9-5F0D3651E57F}"/>
              </a:ext>
            </a:extLst>
          </p:cNvPr>
          <p:cNvSpPr>
            <a:spLocks noGrp="1"/>
          </p:cNvSpPr>
          <p:nvPr>
            <p:ph type="title"/>
          </p:nvPr>
        </p:nvSpPr>
        <p:spPr/>
        <p:txBody>
          <a:bodyPr>
            <a:noAutofit/>
          </a:bodyPr>
          <a:lstStyle/>
          <a:p>
            <a:r>
              <a:rPr lang="en-GB" dirty="0"/>
              <a:t>1NF-2 Count forwards and backwards in multiples of 2, 5 and 10</a:t>
            </a:r>
            <a:br>
              <a:rPr lang="en-GB" kern="0" dirty="0"/>
            </a:br>
            <a:br>
              <a:rPr kumimoji="0" lang="en-GB" b="0" i="0" u="none" strike="noStrike" kern="1200" cap="none" spc="0" normalizeH="0" baseline="0" noProof="0" dirty="0">
                <a:ln>
                  <a:noFill/>
                </a:ln>
                <a:solidFill>
                  <a:srgbClr val="FFFFFF"/>
                </a:solidFill>
                <a:effectLst/>
                <a:uLnTx/>
                <a:uFillTx/>
                <a:latin typeface="Arial" panose="020B0604020202020204" pitchFamily="34" charset="0"/>
                <a:ea typeface="+mn-ea"/>
                <a:cs typeface="+mn-cs"/>
              </a:rPr>
            </a:br>
            <a:endParaRPr lang="en-GB" dirty="0"/>
          </a:p>
        </p:txBody>
      </p:sp>
      <p:sp>
        <p:nvSpPr>
          <p:cNvPr id="16" name="Text Placeholder 15">
            <a:extLst>
              <a:ext uri="{FF2B5EF4-FFF2-40B4-BE49-F238E27FC236}">
                <a16:creationId xmlns:a16="http://schemas.microsoft.com/office/drawing/2014/main" id="{1AA717CF-5DDC-4B20-AA3C-DAD7C6849D33}"/>
              </a:ext>
            </a:extLst>
          </p:cNvPr>
          <p:cNvSpPr>
            <a:spLocks noGrp="1"/>
          </p:cNvSpPr>
          <p:nvPr>
            <p:ph type="body" sz="quarter" idx="10"/>
          </p:nvPr>
        </p:nvSpPr>
        <p:spPr/>
        <p:txBody>
          <a:bodyPr/>
          <a:lstStyle/>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kumimoji="0" lang="en-US" sz="2000" b="1" i="0" u="none" strike="noStrike" kern="1200" cap="none" spc="0" normalizeH="0" baseline="0" noProof="0" dirty="0">
              <a:ln>
                <a:noFill/>
              </a:ln>
              <a:solidFill>
                <a:srgbClr val="585858"/>
              </a:solidFill>
              <a:effectLst/>
              <a:uLnTx/>
              <a:uFillTx/>
            </a:endParaRPr>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lang="en-US" b="1" dirty="0"/>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kumimoji="0" lang="en-US" sz="2000" b="1" i="0" u="none" strike="noStrike" kern="1200" cap="none" spc="0" normalizeH="0" baseline="0" noProof="0" dirty="0">
              <a:ln>
                <a:noFill/>
              </a:ln>
              <a:solidFill>
                <a:srgbClr val="585858"/>
              </a:solidFill>
              <a:effectLst/>
              <a:uLnTx/>
              <a:uFillTx/>
            </a:endParaRPr>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lang="en-US" b="1" dirty="0"/>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r>
              <a:rPr lang="en-GB" sz="1800" b="1" dirty="0">
                <a:solidFill>
                  <a:srgbClr val="0D0D0D"/>
                </a:solidFill>
                <a:effectLst/>
                <a:latin typeface="Arial" panose="020B0604020202020204" pitchFamily="34" charset="0"/>
                <a:ea typeface="Times New Roman" panose="02020603050405020304" pitchFamily="18" charset="0"/>
                <a:cs typeface="Times New Roman" panose="02020603050405020304" pitchFamily="18" charset="0"/>
              </a:rPr>
              <a:t>Biscuit Decorations</a:t>
            </a:r>
          </a:p>
          <a:p>
            <a:pPr marL="0" indent="-228600" fontAlgn="base">
              <a:spcBef>
                <a:spcPct val="20000"/>
              </a:spcBef>
              <a:spcAft>
                <a:spcPct val="0"/>
              </a:spcAft>
              <a:buClr>
                <a:srgbClr val="585858"/>
              </a:buClr>
              <a:defRPr/>
            </a:pPr>
            <a:r>
              <a:rPr lang="en-GB" sz="1800" u="sng" dirty="0">
                <a:solidFill>
                  <a:srgbClr val="0D0D0D"/>
                </a:solidFill>
                <a:effectLst/>
                <a:latin typeface="Arial" panose="020B0604020202020204" pitchFamily="34" charset="0"/>
                <a:ea typeface="Times New Roman" panose="02020603050405020304" pitchFamily="18" charset="0"/>
                <a:cs typeface="Times New Roman" panose="02020603050405020304" pitchFamily="18" charset="0"/>
                <a:hlinkClick r:id="rId2"/>
              </a:rPr>
              <a:t>https://nrich.maths.org/154</a:t>
            </a:r>
            <a:endParaRPr lang="en-GB" sz="1800" dirty="0">
              <a:solidFill>
                <a:srgbClr val="0D0D0D"/>
              </a:solidFill>
              <a:effectLst/>
              <a:latin typeface="Arial" panose="020B0604020202020204" pitchFamily="34" charset="0"/>
              <a:ea typeface="Times New Roman" panose="02020603050405020304" pitchFamily="18" charset="0"/>
              <a:cs typeface="Times New Roman" panose="02020603050405020304" pitchFamily="18" charset="0"/>
            </a:endParaRPr>
          </a:p>
          <a:p>
            <a:pPr marL="0" marR="0" lvl="0" indent="0" algn="l" defTabSz="914400" rtl="0" eaLnBrk="1" fontAlgn="base" latinLnBrk="0" hangingPunct="1">
              <a:lnSpc>
                <a:spcPct val="90000"/>
              </a:lnSpc>
              <a:spcBef>
                <a:spcPct val="20000"/>
              </a:spcBef>
              <a:spcAft>
                <a:spcPct val="0"/>
              </a:spcAft>
              <a:buClr>
                <a:srgbClr val="585858"/>
              </a:buClr>
              <a:buSzTx/>
              <a:buNone/>
              <a:tabLst/>
              <a:defRPr/>
            </a:pPr>
            <a:endParaRPr lang="en-GB" sz="1800" b="1" dirty="0">
              <a:solidFill>
                <a:srgbClr val="0D0D0D"/>
              </a:solidFill>
              <a:effectLst/>
              <a:latin typeface="Arial" panose="020B0604020202020204" pitchFamily="34" charset="0"/>
              <a:ea typeface="Times New Roman" panose="02020603050405020304" pitchFamily="18" charset="0"/>
              <a:cs typeface="Times New Roman" panose="02020603050405020304" pitchFamily="18" charset="0"/>
            </a:endParaRPr>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kumimoji="0" lang="en-US" sz="2000" b="1" i="0" u="none" strike="noStrike" kern="1200" cap="none" spc="0" normalizeH="0" baseline="0" noProof="0" dirty="0">
              <a:ln>
                <a:noFill/>
              </a:ln>
              <a:solidFill>
                <a:srgbClr val="585858"/>
              </a:solidFill>
              <a:effectLst/>
              <a:uLnTx/>
              <a:uFillTx/>
              <a:hlinkClick r:id="rId3"/>
            </a:endParaRPr>
          </a:p>
        </p:txBody>
      </p:sp>
    </p:spTree>
    <p:extLst>
      <p:ext uri="{BB962C8B-B14F-4D97-AF65-F5344CB8AC3E}">
        <p14:creationId xmlns:p14="http://schemas.microsoft.com/office/powerpoint/2010/main" val="91428801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9284825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10">
            <a:extLst>
              <a:ext uri="{FF2B5EF4-FFF2-40B4-BE49-F238E27FC236}">
                <a16:creationId xmlns:a16="http://schemas.microsoft.com/office/drawing/2014/main" id="{318BEF09-7019-48B2-9AD9-C840302375DF}"/>
              </a:ext>
            </a:extLst>
          </p:cNvPr>
          <p:cNvSpPr>
            <a:spLocks noGrp="1"/>
          </p:cNvSpPr>
          <p:nvPr>
            <p:ph sz="half" idx="2"/>
          </p:nvPr>
        </p:nvSpPr>
        <p:spPr/>
        <p:txBody>
          <a:bodyPr/>
          <a:lstStyle/>
          <a:p>
            <a:pPr marL="342900" indent="-342900">
              <a:lnSpc>
                <a:spcPct val="120000"/>
              </a:lnSpc>
              <a:buClr>
                <a:srgbClr val="585858"/>
              </a:buClr>
              <a:buFont typeface="Arial" panose="020B0604020202020204" pitchFamily="34" charset="0"/>
              <a:buChar char="•"/>
            </a:pPr>
            <a:r>
              <a:rPr lang="en-GB" sz="2400" dirty="0"/>
              <a:t>Additional pedagogical subject knowledge support can be found in the Mastery Professional Development </a:t>
            </a:r>
            <a:r>
              <a:rPr lang="en-GB" sz="2400" dirty="0">
                <a:solidFill>
                  <a:schemeClr val="tx1"/>
                </a:solidFill>
              </a:rPr>
              <a:t>Ma</a:t>
            </a:r>
            <a:r>
              <a:rPr lang="en-GB" sz="2400" dirty="0"/>
              <a:t>terials:</a:t>
            </a:r>
          </a:p>
          <a:p>
            <a:pPr marL="342900" indent="-342900">
              <a:lnSpc>
                <a:spcPct val="120000"/>
              </a:lnSpc>
              <a:buClr>
                <a:srgbClr val="585858"/>
              </a:buClr>
              <a:buFont typeface="Arial" panose="020B0604020202020204" pitchFamily="34" charset="0"/>
              <a:buChar char="•"/>
            </a:pPr>
            <a:r>
              <a:rPr lang="en-GB" sz="2400" dirty="0"/>
              <a:t> </a:t>
            </a:r>
            <a:r>
              <a:rPr lang="en-GB" sz="2400" dirty="0">
                <a:solidFill>
                  <a:srgbClr val="0D0D0D"/>
                </a:solidFill>
                <a:ea typeface="Times New Roman" panose="02020603050405020304" pitchFamily="18" charset="0"/>
                <a:cs typeface="Times New Roman" panose="02020603050405020304" pitchFamily="18" charset="0"/>
                <a:hlinkClick r:id="rId3"/>
              </a:rPr>
              <a:t>2.1 Counting, unitising and coins </a:t>
            </a:r>
            <a:r>
              <a:rPr lang="en-GB" sz="2400" dirty="0">
                <a:hlinkClick r:id="rId3"/>
              </a:rPr>
              <a:t> </a:t>
            </a:r>
            <a:endParaRPr lang="en-GB" sz="2400" dirty="0"/>
          </a:p>
          <a:p>
            <a:pPr marL="342900" indent="-342900">
              <a:lnSpc>
                <a:spcPct val="120000"/>
              </a:lnSpc>
              <a:buClr>
                <a:srgbClr val="585858"/>
              </a:buClr>
              <a:buFont typeface="Arial" panose="020B0604020202020204" pitchFamily="34" charset="0"/>
              <a:buChar char="•"/>
            </a:pPr>
            <a:r>
              <a:rPr lang="en-GB" sz="2400" dirty="0"/>
              <a:t>Several of the activity slides have been taken from these materials.</a:t>
            </a:r>
          </a:p>
          <a:p>
            <a:pPr marL="257175" indent="-257175">
              <a:lnSpc>
                <a:spcPct val="120000"/>
              </a:lnSpc>
              <a:buFont typeface="Arial" panose="020B0604020202020204" pitchFamily="34" charset="0"/>
              <a:buChar char="•"/>
            </a:pPr>
            <a:endParaRPr lang="en-GB" sz="1200" dirty="0">
              <a:solidFill>
                <a:srgbClr val="FF0000"/>
              </a:solidFill>
            </a:endParaRPr>
          </a:p>
        </p:txBody>
      </p:sp>
      <p:sp>
        <p:nvSpPr>
          <p:cNvPr id="5" name="Title 1">
            <a:extLst>
              <a:ext uri="{FF2B5EF4-FFF2-40B4-BE49-F238E27FC236}">
                <a16:creationId xmlns:a16="http://schemas.microsoft.com/office/drawing/2014/main" id="{DEFEC091-CFB1-4B3E-9A93-3CEE3D8156AB}"/>
              </a:ext>
            </a:extLst>
          </p:cNvPr>
          <p:cNvSpPr>
            <a:spLocks noGrp="1"/>
          </p:cNvSpPr>
          <p:nvPr>
            <p:ph type="title"/>
          </p:nvPr>
        </p:nvSpPr>
        <p:spPr>
          <a:xfrm>
            <a:off x="908575" y="265845"/>
            <a:ext cx="10425325" cy="736588"/>
          </a:xfrm>
        </p:spPr>
        <p:txBody>
          <a:bodyPr/>
          <a:lstStyle/>
          <a:p>
            <a:r>
              <a:rPr lang="en-GB" sz="2400" dirty="0"/>
              <a:t>1NF-2: Linked mastery PD materials</a:t>
            </a:r>
          </a:p>
        </p:txBody>
      </p:sp>
      <p:pic>
        <p:nvPicPr>
          <p:cNvPr id="4" name="Picture 3">
            <a:extLst>
              <a:ext uri="{FF2B5EF4-FFF2-40B4-BE49-F238E27FC236}">
                <a16:creationId xmlns:a16="http://schemas.microsoft.com/office/drawing/2014/main" id="{3312AA7F-86C5-4F5B-BACD-C59606BC7EAB}"/>
              </a:ext>
            </a:extLst>
          </p:cNvPr>
          <p:cNvPicPr>
            <a:picLocks noChangeAspect="1"/>
          </p:cNvPicPr>
          <p:nvPr/>
        </p:nvPicPr>
        <p:blipFill>
          <a:blip r:embed="rId4"/>
          <a:stretch>
            <a:fillRect/>
          </a:stretch>
        </p:blipFill>
        <p:spPr>
          <a:xfrm>
            <a:off x="1642287" y="931658"/>
            <a:ext cx="3733027" cy="5305105"/>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24">
            <a:extLst>
              <a:ext uri="{FF2B5EF4-FFF2-40B4-BE49-F238E27FC236}">
                <a16:creationId xmlns:a16="http://schemas.microsoft.com/office/drawing/2014/main" id="{7C032CAB-3C67-4468-BD0A-B00E2E1E9C61}"/>
              </a:ext>
            </a:extLst>
          </p:cNvPr>
          <p:cNvSpPr txBox="1"/>
          <p:nvPr/>
        </p:nvSpPr>
        <p:spPr>
          <a:xfrm>
            <a:off x="8911612" y="5012966"/>
            <a:ext cx="2656280" cy="276999"/>
          </a:xfrm>
          <a:prstGeom prst="rect">
            <a:avLst/>
          </a:prstGeom>
          <a:noFill/>
        </p:spPr>
        <p:txBody>
          <a:bodyPr wrap="square">
            <a:spAutoFit/>
          </a:bodyPr>
          <a:lstStyle/>
          <a:p>
            <a:pPr algn="ctr">
              <a:buNone/>
            </a:pPr>
            <a:r>
              <a:rPr lang="en-GB" sz="1200" b="1" dirty="0">
                <a:solidFill>
                  <a:schemeClr val="bg2"/>
                </a:solidFill>
              </a:rPr>
              <a:t>xx</a:t>
            </a:r>
          </a:p>
        </p:txBody>
      </p:sp>
      <p:sp>
        <p:nvSpPr>
          <p:cNvPr id="26" name="Title 25">
            <a:extLst>
              <a:ext uri="{FF2B5EF4-FFF2-40B4-BE49-F238E27FC236}">
                <a16:creationId xmlns:a16="http://schemas.microsoft.com/office/drawing/2014/main" id="{A2D37910-C94C-4F05-BD00-4984628B1146}"/>
              </a:ext>
            </a:extLst>
          </p:cNvPr>
          <p:cNvSpPr>
            <a:spLocks noGrp="1"/>
          </p:cNvSpPr>
          <p:nvPr>
            <p:ph type="title"/>
          </p:nvPr>
        </p:nvSpPr>
        <p:spPr>
          <a:xfrm>
            <a:off x="601035" y="393229"/>
            <a:ext cx="10972800" cy="982117"/>
          </a:xfrm>
        </p:spPr>
        <p:txBody>
          <a:bodyPr/>
          <a:lstStyle/>
          <a:p>
            <a:r>
              <a:rPr lang="en-GB" sz="2400" dirty="0"/>
              <a:t>1NF-2 Linked video lessons</a:t>
            </a:r>
          </a:p>
        </p:txBody>
      </p:sp>
      <p:sp>
        <p:nvSpPr>
          <p:cNvPr id="30" name="TextBox 29">
            <a:extLst>
              <a:ext uri="{FF2B5EF4-FFF2-40B4-BE49-F238E27FC236}">
                <a16:creationId xmlns:a16="http://schemas.microsoft.com/office/drawing/2014/main" id="{30E517DC-57DB-41D1-AB1B-DF052133A7B6}"/>
              </a:ext>
            </a:extLst>
          </p:cNvPr>
          <p:cNvSpPr txBox="1"/>
          <p:nvPr/>
        </p:nvSpPr>
        <p:spPr>
          <a:xfrm>
            <a:off x="624108" y="969155"/>
            <a:ext cx="7297324" cy="338554"/>
          </a:xfrm>
          <a:prstGeom prst="rect">
            <a:avLst/>
          </a:prstGeom>
          <a:noFill/>
        </p:spPr>
        <p:txBody>
          <a:bodyPr wrap="square">
            <a:spAutoFit/>
          </a:bodyPr>
          <a:lstStyle/>
          <a:p>
            <a:pPr>
              <a:buNone/>
            </a:pPr>
            <a:r>
              <a:rPr lang="en-GB" sz="1600" dirty="0">
                <a:hlinkClick r:id="rId3"/>
              </a:rPr>
              <a:t>KS1 Multiplication 1</a:t>
            </a:r>
            <a:endParaRPr lang="en-GB" sz="1600" dirty="0"/>
          </a:p>
        </p:txBody>
      </p:sp>
      <p:pic>
        <p:nvPicPr>
          <p:cNvPr id="91" name="Picture 90" descr="A picture containing food&#10;&#10;Description automatically generated">
            <a:extLst>
              <a:ext uri="{FF2B5EF4-FFF2-40B4-BE49-F238E27FC236}">
                <a16:creationId xmlns:a16="http://schemas.microsoft.com/office/drawing/2014/main" id="{61D175E7-010F-4D03-A717-C912A4245BE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01946" y="4018521"/>
            <a:ext cx="1984248" cy="1116000"/>
          </a:xfrm>
          <a:prstGeom prst="rect">
            <a:avLst/>
          </a:prstGeom>
        </p:spPr>
      </p:pic>
      <p:pic>
        <p:nvPicPr>
          <p:cNvPr id="93" name="Picture 92" descr="A close up of a logo&#10;&#10;Description automatically generated">
            <a:extLst>
              <a:ext uri="{FF2B5EF4-FFF2-40B4-BE49-F238E27FC236}">
                <a16:creationId xmlns:a16="http://schemas.microsoft.com/office/drawing/2014/main" id="{72F89693-33F8-488C-9A3D-E6335D434052}"/>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019151" y="4086464"/>
            <a:ext cx="1984248" cy="1116000"/>
          </a:xfrm>
          <a:prstGeom prst="rect">
            <a:avLst/>
          </a:prstGeom>
        </p:spPr>
      </p:pic>
      <p:pic>
        <p:nvPicPr>
          <p:cNvPr id="95" name="Picture 94" descr="A picture containing device&#10;&#10;Description automatically generated">
            <a:extLst>
              <a:ext uri="{FF2B5EF4-FFF2-40B4-BE49-F238E27FC236}">
                <a16:creationId xmlns:a16="http://schemas.microsoft.com/office/drawing/2014/main" id="{9A688B97-02C4-457B-B2AA-8ABCA4DBA3D8}"/>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289913" y="4171646"/>
            <a:ext cx="1984248" cy="1116000"/>
          </a:xfrm>
          <a:prstGeom prst="rect">
            <a:avLst/>
          </a:prstGeom>
        </p:spPr>
      </p:pic>
      <p:pic>
        <p:nvPicPr>
          <p:cNvPr id="97" name="Picture 96" descr="A picture containing clock, device&#10;&#10;Description automatically generated">
            <a:extLst>
              <a:ext uri="{FF2B5EF4-FFF2-40B4-BE49-F238E27FC236}">
                <a16:creationId xmlns:a16="http://schemas.microsoft.com/office/drawing/2014/main" id="{6B590A70-57AA-4B7B-B851-4E4074E0C983}"/>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7537282" y="4232771"/>
            <a:ext cx="1984248" cy="1116000"/>
          </a:xfrm>
          <a:prstGeom prst="rect">
            <a:avLst/>
          </a:prstGeom>
        </p:spPr>
      </p:pic>
      <p:pic>
        <p:nvPicPr>
          <p:cNvPr id="99" name="Picture 98" descr="A picture containing drawing&#10;&#10;Description automatically generated">
            <a:extLst>
              <a:ext uri="{FF2B5EF4-FFF2-40B4-BE49-F238E27FC236}">
                <a16:creationId xmlns:a16="http://schemas.microsoft.com/office/drawing/2014/main" id="{38F9702E-A6AB-4910-8AD5-C14D09EBCF2A}"/>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9784651" y="4232771"/>
            <a:ext cx="1984248" cy="1116000"/>
          </a:xfrm>
          <a:prstGeom prst="rect">
            <a:avLst/>
          </a:prstGeom>
        </p:spPr>
      </p:pic>
      <p:pic>
        <p:nvPicPr>
          <p:cNvPr id="101" name="Picture 100" descr="A picture containing drawing&#10;&#10;Description automatically generated">
            <a:extLst>
              <a:ext uri="{FF2B5EF4-FFF2-40B4-BE49-F238E27FC236}">
                <a16:creationId xmlns:a16="http://schemas.microsoft.com/office/drawing/2014/main" id="{D96FDC34-6EDD-404A-9D2C-914D44889C4A}"/>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761360" y="5348771"/>
            <a:ext cx="1983876" cy="1116000"/>
          </a:xfrm>
          <a:prstGeom prst="rect">
            <a:avLst/>
          </a:prstGeom>
        </p:spPr>
      </p:pic>
      <p:pic>
        <p:nvPicPr>
          <p:cNvPr id="103" name="Picture 102" descr="A picture containing drawing&#10;&#10;Description automatically generated">
            <a:extLst>
              <a:ext uri="{FF2B5EF4-FFF2-40B4-BE49-F238E27FC236}">
                <a16:creationId xmlns:a16="http://schemas.microsoft.com/office/drawing/2014/main" id="{FB3ED773-3CAA-4038-A98F-46EA0FA5C11C}"/>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3008357" y="5348771"/>
            <a:ext cx="1983876" cy="1116000"/>
          </a:xfrm>
          <a:prstGeom prst="rect">
            <a:avLst/>
          </a:prstGeom>
        </p:spPr>
      </p:pic>
      <p:pic>
        <p:nvPicPr>
          <p:cNvPr id="105" name="Picture 104" descr="A close up of a logo&#10;&#10;Description automatically generated">
            <a:extLst>
              <a:ext uri="{FF2B5EF4-FFF2-40B4-BE49-F238E27FC236}">
                <a16:creationId xmlns:a16="http://schemas.microsoft.com/office/drawing/2014/main" id="{3659AF29-B165-4CD4-A2D0-916D14BE2239}"/>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666667" y="1466786"/>
            <a:ext cx="1984001" cy="1116000"/>
          </a:xfrm>
          <a:prstGeom prst="rect">
            <a:avLst/>
          </a:prstGeom>
        </p:spPr>
      </p:pic>
      <p:pic>
        <p:nvPicPr>
          <p:cNvPr id="107" name="Picture 106" descr="A picture containing food, plate&#10;&#10;Description automatically generated">
            <a:extLst>
              <a:ext uri="{FF2B5EF4-FFF2-40B4-BE49-F238E27FC236}">
                <a16:creationId xmlns:a16="http://schemas.microsoft.com/office/drawing/2014/main" id="{57081E0D-ACAB-41BF-8CFF-2C85E7FE19AE}"/>
              </a:ext>
            </a:extLst>
          </p:cNvPr>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7382758" y="1502889"/>
            <a:ext cx="1984001" cy="1116000"/>
          </a:xfrm>
          <a:prstGeom prst="rect">
            <a:avLst/>
          </a:prstGeom>
        </p:spPr>
      </p:pic>
      <p:pic>
        <p:nvPicPr>
          <p:cNvPr id="109" name="Picture 108" descr="A close up of a logo&#10;&#10;Description automatically generated">
            <a:extLst>
              <a:ext uri="{FF2B5EF4-FFF2-40B4-BE49-F238E27FC236}">
                <a16:creationId xmlns:a16="http://schemas.microsoft.com/office/drawing/2014/main" id="{023F159E-5D94-4123-A46E-63613B369704}"/>
              </a:ext>
            </a:extLst>
          </p:cNvPr>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5146778" y="1502889"/>
            <a:ext cx="1984001" cy="1116000"/>
          </a:xfrm>
          <a:prstGeom prst="rect">
            <a:avLst/>
          </a:prstGeom>
        </p:spPr>
      </p:pic>
      <p:pic>
        <p:nvPicPr>
          <p:cNvPr id="111" name="Picture 110" descr="A picture containing drawing&#10;&#10;Description automatically generated">
            <a:extLst>
              <a:ext uri="{FF2B5EF4-FFF2-40B4-BE49-F238E27FC236}">
                <a16:creationId xmlns:a16="http://schemas.microsoft.com/office/drawing/2014/main" id="{D624E0FF-9AA8-4087-9500-40939ACF6D03}"/>
              </a:ext>
            </a:extLst>
          </p:cNvPr>
          <p:cNvPicPr>
            <a:picLocks noChangeAspect="1"/>
          </p:cNvPicPr>
          <p:nvPr/>
        </p:nvPicPr>
        <p:blipFill>
          <a:blip r:embed="rId14" cstate="screen">
            <a:extLst>
              <a:ext uri="{28A0092B-C50C-407E-A947-70E740481C1C}">
                <a14:useLocalDpi xmlns:a14="http://schemas.microsoft.com/office/drawing/2010/main"/>
              </a:ext>
            </a:extLst>
          </a:blip>
          <a:stretch>
            <a:fillRect/>
          </a:stretch>
        </p:blipFill>
        <p:spPr>
          <a:xfrm>
            <a:off x="2834038" y="1502889"/>
            <a:ext cx="1984001" cy="1116000"/>
          </a:xfrm>
          <a:prstGeom prst="rect">
            <a:avLst/>
          </a:prstGeom>
        </p:spPr>
      </p:pic>
      <p:pic>
        <p:nvPicPr>
          <p:cNvPr id="113" name="Picture 112" descr="A close up of a logo&#10;&#10;Description automatically generated">
            <a:extLst>
              <a:ext uri="{FF2B5EF4-FFF2-40B4-BE49-F238E27FC236}">
                <a16:creationId xmlns:a16="http://schemas.microsoft.com/office/drawing/2014/main" id="{FA36E943-9BD3-4C0F-AFD3-97E521352FC0}"/>
              </a:ext>
            </a:extLst>
          </p:cNvPr>
          <p:cNvPicPr>
            <a:picLocks noChangeAspect="1"/>
          </p:cNvPicPr>
          <p:nvPr/>
        </p:nvPicPr>
        <p:blipFill>
          <a:blip r:embed="rId15">
            <a:extLst>
              <a:ext uri="{28A0092B-C50C-407E-A947-70E740481C1C}">
                <a14:useLocalDpi xmlns:a14="http://schemas.microsoft.com/office/drawing/2010/main"/>
              </a:ext>
            </a:extLst>
          </a:blip>
          <a:stretch>
            <a:fillRect/>
          </a:stretch>
        </p:blipFill>
        <p:spPr>
          <a:xfrm>
            <a:off x="9591362" y="2824157"/>
            <a:ext cx="1984000" cy="1116000"/>
          </a:xfrm>
          <a:prstGeom prst="rect">
            <a:avLst/>
          </a:prstGeom>
        </p:spPr>
      </p:pic>
      <p:pic>
        <p:nvPicPr>
          <p:cNvPr id="115" name="Picture 114" descr="A picture containing drawing, plate&#10;&#10;Description automatically generated">
            <a:extLst>
              <a:ext uri="{FF2B5EF4-FFF2-40B4-BE49-F238E27FC236}">
                <a16:creationId xmlns:a16="http://schemas.microsoft.com/office/drawing/2014/main" id="{09A56E31-A003-4785-B19C-9FD24CAF6816}"/>
              </a:ext>
            </a:extLst>
          </p:cNvPr>
          <p:cNvPicPr>
            <a:picLocks noChangeAspect="1"/>
          </p:cNvPicPr>
          <p:nvPr/>
        </p:nvPicPr>
        <p:blipFill>
          <a:blip r:embed="rId16">
            <a:extLst>
              <a:ext uri="{28A0092B-C50C-407E-A947-70E740481C1C}">
                <a14:useLocalDpi xmlns:a14="http://schemas.microsoft.com/office/drawing/2010/main"/>
              </a:ext>
            </a:extLst>
          </a:blip>
          <a:stretch>
            <a:fillRect/>
          </a:stretch>
        </p:blipFill>
        <p:spPr>
          <a:xfrm>
            <a:off x="9521530" y="1502889"/>
            <a:ext cx="1984000" cy="1116000"/>
          </a:xfrm>
          <a:prstGeom prst="rect">
            <a:avLst/>
          </a:prstGeom>
        </p:spPr>
      </p:pic>
      <p:pic>
        <p:nvPicPr>
          <p:cNvPr id="117" name="Picture 116" descr="A picture containing clock&#10;&#10;Description automatically generated">
            <a:extLst>
              <a:ext uri="{FF2B5EF4-FFF2-40B4-BE49-F238E27FC236}">
                <a16:creationId xmlns:a16="http://schemas.microsoft.com/office/drawing/2014/main" id="{FEB65E8B-18CA-49A7-BBCC-54B2DCFEB83E}"/>
              </a:ext>
            </a:extLst>
          </p:cNvPr>
          <p:cNvPicPr>
            <a:picLocks noChangeAspect="1"/>
          </p:cNvPicPr>
          <p:nvPr/>
        </p:nvPicPr>
        <p:blipFill>
          <a:blip r:embed="rId17">
            <a:extLst>
              <a:ext uri="{28A0092B-C50C-407E-A947-70E740481C1C}">
                <a14:useLocalDpi xmlns:a14="http://schemas.microsoft.com/office/drawing/2010/main"/>
              </a:ext>
            </a:extLst>
          </a:blip>
          <a:stretch>
            <a:fillRect/>
          </a:stretch>
        </p:blipFill>
        <p:spPr>
          <a:xfrm>
            <a:off x="728071" y="2824157"/>
            <a:ext cx="1984000" cy="1116000"/>
          </a:xfrm>
          <a:prstGeom prst="rect">
            <a:avLst/>
          </a:prstGeom>
        </p:spPr>
      </p:pic>
      <p:pic>
        <p:nvPicPr>
          <p:cNvPr id="119" name="Picture 118" descr="A picture containing clock, device&#10;&#10;Description automatically generated">
            <a:extLst>
              <a:ext uri="{FF2B5EF4-FFF2-40B4-BE49-F238E27FC236}">
                <a16:creationId xmlns:a16="http://schemas.microsoft.com/office/drawing/2014/main" id="{22BEF9B2-2D49-4C21-A73A-D800C7F9E9C8}"/>
              </a:ext>
            </a:extLst>
          </p:cNvPr>
          <p:cNvPicPr>
            <a:picLocks noChangeAspect="1"/>
          </p:cNvPicPr>
          <p:nvPr/>
        </p:nvPicPr>
        <p:blipFill>
          <a:blip r:embed="rId18">
            <a:extLst>
              <a:ext uri="{28A0092B-C50C-407E-A947-70E740481C1C}">
                <a14:useLocalDpi xmlns:a14="http://schemas.microsoft.com/office/drawing/2010/main"/>
              </a:ext>
            </a:extLst>
          </a:blip>
          <a:stretch>
            <a:fillRect/>
          </a:stretch>
        </p:blipFill>
        <p:spPr>
          <a:xfrm>
            <a:off x="2924486" y="2824157"/>
            <a:ext cx="1984000" cy="1116000"/>
          </a:xfrm>
          <a:prstGeom prst="rect">
            <a:avLst/>
          </a:prstGeom>
        </p:spPr>
      </p:pic>
      <p:pic>
        <p:nvPicPr>
          <p:cNvPr id="121" name="Picture 120" descr="A picture containing drawing&#10;&#10;Description automatically generated">
            <a:extLst>
              <a:ext uri="{FF2B5EF4-FFF2-40B4-BE49-F238E27FC236}">
                <a16:creationId xmlns:a16="http://schemas.microsoft.com/office/drawing/2014/main" id="{812DDE16-C793-4751-8AC4-20C6A158B34F}"/>
              </a:ext>
            </a:extLst>
          </p:cNvPr>
          <p:cNvPicPr>
            <a:picLocks noChangeAspect="1"/>
          </p:cNvPicPr>
          <p:nvPr/>
        </p:nvPicPr>
        <p:blipFill>
          <a:blip r:embed="rId19">
            <a:extLst>
              <a:ext uri="{28A0092B-C50C-407E-A947-70E740481C1C}">
                <a14:useLocalDpi xmlns:a14="http://schemas.microsoft.com/office/drawing/2010/main"/>
              </a:ext>
            </a:extLst>
          </a:blip>
          <a:stretch>
            <a:fillRect/>
          </a:stretch>
        </p:blipFill>
        <p:spPr>
          <a:xfrm>
            <a:off x="5146778" y="2902521"/>
            <a:ext cx="1984000" cy="1116000"/>
          </a:xfrm>
          <a:prstGeom prst="rect">
            <a:avLst/>
          </a:prstGeom>
        </p:spPr>
      </p:pic>
      <p:pic>
        <p:nvPicPr>
          <p:cNvPr id="123" name="Picture 122" descr="A close up of a logo&#10;&#10;Description automatically generated">
            <a:extLst>
              <a:ext uri="{FF2B5EF4-FFF2-40B4-BE49-F238E27FC236}">
                <a16:creationId xmlns:a16="http://schemas.microsoft.com/office/drawing/2014/main" id="{DD9C1012-35B6-4DAC-87E1-F5A1E255314A}"/>
              </a:ext>
            </a:extLst>
          </p:cNvPr>
          <p:cNvPicPr>
            <a:picLocks noChangeAspect="1"/>
          </p:cNvPicPr>
          <p:nvPr/>
        </p:nvPicPr>
        <p:blipFill>
          <a:blip r:embed="rId20" cstate="screen">
            <a:extLst>
              <a:ext uri="{28A0092B-C50C-407E-A947-70E740481C1C}">
                <a14:useLocalDpi xmlns:a14="http://schemas.microsoft.com/office/drawing/2010/main"/>
              </a:ext>
            </a:extLst>
          </a:blip>
          <a:stretch>
            <a:fillRect/>
          </a:stretch>
        </p:blipFill>
        <p:spPr>
          <a:xfrm>
            <a:off x="7479225" y="2826322"/>
            <a:ext cx="1984000" cy="1116000"/>
          </a:xfrm>
          <a:prstGeom prst="rect">
            <a:avLst/>
          </a:prstGeom>
        </p:spPr>
      </p:pic>
    </p:spTree>
    <p:extLst>
      <p:ext uri="{BB962C8B-B14F-4D97-AF65-F5344CB8AC3E}">
        <p14:creationId xmlns:p14="http://schemas.microsoft.com/office/powerpoint/2010/main" val="251119310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8">
            <a:extLst>
              <a:ext uri="{FF2B5EF4-FFF2-40B4-BE49-F238E27FC236}">
                <a16:creationId xmlns:a16="http://schemas.microsoft.com/office/drawing/2014/main" id="{7084B135-39A4-4D7A-AC35-232D309A07C0}"/>
              </a:ext>
            </a:extLst>
          </p:cNvPr>
          <p:cNvSpPr>
            <a:spLocks noGrp="1"/>
          </p:cNvSpPr>
          <p:nvPr>
            <p:ph type="body" sz="quarter" idx="12"/>
          </p:nvPr>
        </p:nvSpPr>
        <p:spPr/>
        <p:txBody>
          <a:bodyPr/>
          <a:lstStyle/>
          <a:p>
            <a:r>
              <a:rPr lang="en-GB" dirty="0"/>
              <a:t>Count forwards and backwards in multiples of 2, 5 and 10</a:t>
            </a:r>
          </a:p>
          <a:p>
            <a:endParaRPr lang="en-GB" dirty="0"/>
          </a:p>
        </p:txBody>
      </p:sp>
      <p:sp>
        <p:nvSpPr>
          <p:cNvPr id="4" name="Text Placeholder 3">
            <a:extLst>
              <a:ext uri="{FF2B5EF4-FFF2-40B4-BE49-F238E27FC236}">
                <a16:creationId xmlns:a16="http://schemas.microsoft.com/office/drawing/2014/main" id="{7FA04951-9539-4E2B-88AC-8F57C8FE57BC}"/>
              </a:ext>
            </a:extLst>
          </p:cNvPr>
          <p:cNvSpPr>
            <a:spLocks noGrp="1"/>
          </p:cNvSpPr>
          <p:nvPr>
            <p:ph type="body" sz="quarter" idx="13"/>
          </p:nvPr>
        </p:nvSpPr>
        <p:spPr>
          <a:xfrm>
            <a:off x="2407220" y="486892"/>
            <a:ext cx="1191720" cy="301224"/>
          </a:xfrm>
        </p:spPr>
        <p:txBody>
          <a:bodyPr/>
          <a:lstStyle/>
          <a:p>
            <a:r>
              <a:rPr lang="en-GB" dirty="0"/>
              <a:t>1NF-2</a:t>
            </a:r>
          </a:p>
        </p:txBody>
      </p:sp>
    </p:spTree>
    <p:extLst>
      <p:ext uri="{BB962C8B-B14F-4D97-AF65-F5344CB8AC3E}">
        <p14:creationId xmlns:p14="http://schemas.microsoft.com/office/powerpoint/2010/main" val="344232775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7EEBC35-F1A1-4969-B407-FDD63776A95B}"/>
              </a:ext>
            </a:extLst>
          </p:cNvPr>
          <p:cNvSpPr>
            <a:spLocks noGrp="1"/>
          </p:cNvSpPr>
          <p:nvPr>
            <p:ph idx="1"/>
          </p:nvPr>
        </p:nvSpPr>
        <p:spPr>
          <a:xfrm>
            <a:off x="662018" y="688985"/>
            <a:ext cx="10972800" cy="3888432"/>
          </a:xfrm>
        </p:spPr>
        <p:txBody>
          <a:bodyPr>
            <a:noAutofit/>
          </a:bodyPr>
          <a:lstStyle/>
          <a:p>
            <a:pPr marL="0" indent="0">
              <a:lnSpc>
                <a:spcPct val="120000"/>
              </a:lnSpc>
              <a:spcBef>
                <a:spcPts val="450"/>
              </a:spcBef>
              <a:spcAft>
                <a:spcPts val="450"/>
              </a:spcAft>
            </a:pPr>
            <a:r>
              <a:rPr lang="en-GB" dirty="0">
                <a:solidFill>
                  <a:schemeClr val="tx1"/>
                </a:solidFill>
              </a:rPr>
              <a:t>The following slides contain activities that can be used within the context of pre-teaching, intervention, or as supplementary material integrated into teaching. They do not represent complete lessons and should not be used as such. Also they should not be used all at once, but over the period of a teaching unit. It would be valuable to use many of the activities more than once to build fluency in understanding and application. Also many of them would benefit from the use of manipulatives to support interaction with the ideas. Ensure you engage in rich discussion with the children, asking them to reason and explain the ideas presented. Note that when working with a small group, pupils should also have access to the main teaching delivered by the class teacher and the focus should be directly linked so that the learning is connected and fluency is built.</a:t>
            </a:r>
          </a:p>
        </p:txBody>
      </p:sp>
    </p:spTree>
    <p:extLst>
      <p:ext uri="{BB962C8B-B14F-4D97-AF65-F5344CB8AC3E}">
        <p14:creationId xmlns:p14="http://schemas.microsoft.com/office/powerpoint/2010/main" val="50821822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0420E-CA16-4E4B-988F-10F467793E4E}"/>
              </a:ext>
            </a:extLst>
          </p:cNvPr>
          <p:cNvSpPr>
            <a:spLocks noGrp="1"/>
          </p:cNvSpPr>
          <p:nvPr>
            <p:ph type="title"/>
          </p:nvPr>
        </p:nvSpPr>
        <p:spPr/>
        <p:txBody>
          <a:bodyPr/>
          <a:lstStyle/>
          <a:p>
            <a:r>
              <a:rPr lang="en-GB" sz="2400" dirty="0"/>
              <a:t>Guidance for working with a small pre-teaching or intervention group</a:t>
            </a:r>
          </a:p>
        </p:txBody>
      </p:sp>
      <p:sp>
        <p:nvSpPr>
          <p:cNvPr id="3" name="Content Placeholder 2">
            <a:extLst>
              <a:ext uri="{FF2B5EF4-FFF2-40B4-BE49-F238E27FC236}">
                <a16:creationId xmlns:a16="http://schemas.microsoft.com/office/drawing/2014/main" id="{02669792-3AA6-4C9E-8A29-6AC355504564}"/>
              </a:ext>
            </a:extLst>
          </p:cNvPr>
          <p:cNvSpPr>
            <a:spLocks noGrp="1"/>
          </p:cNvSpPr>
          <p:nvPr>
            <p:ph idx="1"/>
          </p:nvPr>
        </p:nvSpPr>
        <p:spPr>
          <a:xfrm>
            <a:off x="609600" y="1484784"/>
            <a:ext cx="10828713" cy="3888432"/>
          </a:xfrm>
        </p:spPr>
        <p:txBody>
          <a:bodyPr>
            <a:normAutofit/>
          </a:bodyPr>
          <a:lstStyle/>
          <a:p>
            <a:pPr marL="342900" indent="-342900">
              <a:buClr>
                <a:srgbClr val="585858"/>
              </a:buClr>
              <a:buFont typeface="Arial" panose="020B0604020202020204" pitchFamily="34" charset="0"/>
              <a:buChar char="•"/>
            </a:pPr>
            <a:r>
              <a:rPr lang="en-GB" dirty="0"/>
              <a:t>Take time to build understanding of the key idea</a:t>
            </a:r>
            <a:r>
              <a:rPr lang="en-GB" dirty="0">
                <a:solidFill>
                  <a:schemeClr val="tx1"/>
                </a:solidFill>
              </a:rPr>
              <a:t>.</a:t>
            </a:r>
            <a:r>
              <a:rPr lang="en-GB" dirty="0"/>
              <a:t> </a:t>
            </a:r>
            <a:r>
              <a:rPr lang="en-GB" dirty="0">
                <a:solidFill>
                  <a:schemeClr val="tx1"/>
                </a:solidFill>
              </a:rPr>
              <a:t>We </a:t>
            </a:r>
            <a:r>
              <a:rPr lang="en-GB" dirty="0"/>
              <a:t>would recommend no more than </a:t>
            </a:r>
            <a:r>
              <a:rPr lang="en-GB" dirty="0">
                <a:solidFill>
                  <a:schemeClr val="tx1"/>
                </a:solidFill>
              </a:rPr>
              <a:t>four </a:t>
            </a:r>
            <a:r>
              <a:rPr lang="en-GB" dirty="0"/>
              <a:t>slides in any one session, and probably fewer. </a:t>
            </a:r>
          </a:p>
          <a:p>
            <a:pPr marL="342900" indent="-342900">
              <a:buClr>
                <a:srgbClr val="585858"/>
              </a:buClr>
              <a:buFont typeface="Arial" panose="020B0604020202020204" pitchFamily="34" charset="0"/>
              <a:buChar char="•"/>
            </a:pPr>
            <a:r>
              <a:rPr lang="en-GB" dirty="0"/>
              <a:t>In subsequent sessions</a:t>
            </a:r>
            <a:r>
              <a:rPr lang="en-GB" dirty="0">
                <a:solidFill>
                  <a:schemeClr val="tx1"/>
                </a:solidFill>
              </a:rPr>
              <a:t>, </a:t>
            </a:r>
            <a:r>
              <a:rPr lang="en-GB" dirty="0"/>
              <a:t>review and </a:t>
            </a:r>
            <a:r>
              <a:rPr lang="en-GB" dirty="0">
                <a:solidFill>
                  <a:schemeClr val="tx1"/>
                </a:solidFill>
              </a:rPr>
              <a:t>practise </a:t>
            </a:r>
            <a:r>
              <a:rPr lang="en-GB" dirty="0"/>
              <a:t>previous learning before moving on</a:t>
            </a:r>
            <a:r>
              <a:rPr lang="en-GB" dirty="0">
                <a:solidFill>
                  <a:schemeClr val="tx1"/>
                </a:solidFill>
              </a:rPr>
              <a:t>.</a:t>
            </a:r>
          </a:p>
          <a:p>
            <a:pPr marL="342900" indent="-342900">
              <a:buClr>
                <a:srgbClr val="585858"/>
              </a:buClr>
              <a:buFont typeface="Arial" panose="020B0604020202020204" pitchFamily="34" charset="0"/>
              <a:buChar char="•"/>
            </a:pPr>
            <a:r>
              <a:rPr lang="en-GB" dirty="0"/>
              <a:t>Play the </a:t>
            </a:r>
            <a:r>
              <a:rPr lang="en-GB" dirty="0">
                <a:solidFill>
                  <a:schemeClr val="tx1"/>
                </a:solidFill>
              </a:rPr>
              <a:t>animation/observe </a:t>
            </a:r>
            <a:r>
              <a:rPr lang="en-GB" dirty="0"/>
              <a:t>the image and ask pupils “What do you notice?”.</a:t>
            </a:r>
          </a:p>
          <a:p>
            <a:pPr marL="342900" indent="-342900">
              <a:buClr>
                <a:srgbClr val="585858"/>
              </a:buClr>
              <a:buFont typeface="Arial" panose="020B0604020202020204" pitchFamily="34" charset="0"/>
              <a:buChar char="•"/>
            </a:pPr>
            <a:r>
              <a:rPr lang="en-GB" dirty="0"/>
              <a:t>Encourage pupils to explain what they see, what is happening and </a:t>
            </a:r>
            <a:r>
              <a:rPr lang="en-GB" dirty="0">
                <a:solidFill>
                  <a:schemeClr val="tx1"/>
                </a:solidFill>
              </a:rPr>
              <a:t>why.</a:t>
            </a:r>
          </a:p>
          <a:p>
            <a:pPr marL="342900" indent="-342900">
              <a:buClr>
                <a:srgbClr val="585858"/>
              </a:buClr>
              <a:buFont typeface="Arial" panose="020B0604020202020204" pitchFamily="34" charset="0"/>
              <a:buChar char="•"/>
            </a:pPr>
            <a:r>
              <a:rPr lang="en-GB" dirty="0"/>
              <a:t>Where there is a highlighted sentence, draw out the meaning of this from the image and repeat together and individually.</a:t>
            </a:r>
          </a:p>
        </p:txBody>
      </p:sp>
    </p:spTree>
    <p:extLst>
      <p:ext uri="{BB962C8B-B14F-4D97-AF65-F5344CB8AC3E}">
        <p14:creationId xmlns:p14="http://schemas.microsoft.com/office/powerpoint/2010/main" val="281937445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0420E-CA16-4E4B-988F-10F467793E4E}"/>
              </a:ext>
            </a:extLst>
          </p:cNvPr>
          <p:cNvSpPr>
            <a:spLocks noGrp="1"/>
          </p:cNvSpPr>
          <p:nvPr>
            <p:ph type="title"/>
          </p:nvPr>
        </p:nvSpPr>
        <p:spPr/>
        <p:txBody>
          <a:bodyPr/>
          <a:lstStyle/>
          <a:p>
            <a:r>
              <a:rPr lang="en-GB" sz="2400" dirty="0"/>
              <a:t>Guidance for working with a small pre-teaching or intervention group</a:t>
            </a:r>
          </a:p>
        </p:txBody>
      </p:sp>
      <p:sp>
        <p:nvSpPr>
          <p:cNvPr id="3" name="Content Placeholder 2">
            <a:extLst>
              <a:ext uri="{FF2B5EF4-FFF2-40B4-BE49-F238E27FC236}">
                <a16:creationId xmlns:a16="http://schemas.microsoft.com/office/drawing/2014/main" id="{02669792-3AA6-4C9E-8A29-6AC355504564}"/>
              </a:ext>
            </a:extLst>
          </p:cNvPr>
          <p:cNvSpPr>
            <a:spLocks noGrp="1"/>
          </p:cNvSpPr>
          <p:nvPr>
            <p:ph idx="1"/>
          </p:nvPr>
        </p:nvSpPr>
        <p:spPr>
          <a:xfrm>
            <a:off x="609600" y="1484784"/>
            <a:ext cx="10964235" cy="3888432"/>
          </a:xfrm>
        </p:spPr>
        <p:txBody>
          <a:bodyPr/>
          <a:lstStyle/>
          <a:p>
            <a:pPr marL="342900" indent="-342900">
              <a:buClr>
                <a:srgbClr val="585858"/>
              </a:buClr>
              <a:buFont typeface="Arial" panose="020B0604020202020204" pitchFamily="34" charset="0"/>
              <a:buChar char="•"/>
            </a:pPr>
            <a:r>
              <a:rPr lang="en-GB" dirty="0"/>
              <a:t>Engage in the suggested activities, using manipulatives where appropriate, to enhance the interaction and stimulate discussion. </a:t>
            </a:r>
            <a:r>
              <a:rPr lang="en-GB" dirty="0">
                <a:solidFill>
                  <a:schemeClr val="tx1"/>
                </a:solidFill>
              </a:rPr>
              <a:t>However, </a:t>
            </a:r>
            <a:r>
              <a:rPr lang="en-GB" dirty="0"/>
              <a:t>note that the ultimate aim is to develop fluency in the mathematical ideas such that resources are no longer needed. </a:t>
            </a:r>
          </a:p>
          <a:p>
            <a:pPr marL="342900" indent="-342900">
              <a:buClr>
                <a:srgbClr val="585858"/>
              </a:buClr>
              <a:buFont typeface="Arial" panose="020B0604020202020204" pitchFamily="34" charset="0"/>
              <a:buChar char="•"/>
            </a:pPr>
            <a:r>
              <a:rPr lang="en-GB" dirty="0"/>
              <a:t>Repeat questions, using other numbers/examples where relevant.</a:t>
            </a:r>
          </a:p>
          <a:p>
            <a:pPr marL="342900" indent="-342900">
              <a:buClr>
                <a:srgbClr val="585858"/>
              </a:buClr>
              <a:buFont typeface="Arial" panose="020B0604020202020204" pitchFamily="34" charset="0"/>
              <a:buChar char="•"/>
            </a:pPr>
            <a:r>
              <a:rPr lang="en-GB" dirty="0"/>
              <a:t>Repeat the highlighted language structures wherever relevant to build fluency with the key idea and connect the learning. For example:</a:t>
            </a:r>
          </a:p>
          <a:p>
            <a:endParaRPr lang="en-GB" dirty="0"/>
          </a:p>
          <a:p>
            <a:pPr marL="0" indent="0"/>
            <a:endParaRPr lang="en-GB" dirty="0"/>
          </a:p>
        </p:txBody>
      </p:sp>
      <p:sp>
        <p:nvSpPr>
          <p:cNvPr id="5" name="TextBox 19">
            <a:extLst>
              <a:ext uri="{FF2B5EF4-FFF2-40B4-BE49-F238E27FC236}">
                <a16:creationId xmlns:a16="http://schemas.microsoft.com/office/drawing/2014/main" id="{9E99F201-5AC6-4933-B5C1-2B91B0DC1203}"/>
              </a:ext>
            </a:extLst>
          </p:cNvPr>
          <p:cNvSpPr txBox="1"/>
          <p:nvPr/>
        </p:nvSpPr>
        <p:spPr>
          <a:xfrm>
            <a:off x="2997523" y="4418337"/>
            <a:ext cx="5486401" cy="400110"/>
          </a:xfrm>
          <a:prstGeom prst="rect">
            <a:avLst/>
          </a:prstGeom>
          <a:solidFill>
            <a:schemeClr val="accent2"/>
          </a:solidFill>
          <a:ln w="12700">
            <a:noFill/>
          </a:ln>
        </p:spPr>
        <p:txBody>
          <a:bodyPr wrap="square" rtlCol="0" anchor="ctr" anchorCtr="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ts val="1200"/>
              </a:spcBef>
              <a:spcAft>
                <a:spcPts val="120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 hundreds are equivalent to 1,000.</a:t>
            </a:r>
          </a:p>
        </p:txBody>
      </p:sp>
    </p:spTree>
    <p:extLst>
      <p:ext uri="{BB962C8B-B14F-4D97-AF65-F5344CB8AC3E}">
        <p14:creationId xmlns:p14="http://schemas.microsoft.com/office/powerpoint/2010/main" val="176298460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2D24704-EDE4-4CA5-ADAB-2B740C5F9CA2}"/>
              </a:ext>
            </a:extLst>
          </p:cNvPr>
          <p:cNvSpPr/>
          <p:nvPr/>
        </p:nvSpPr>
        <p:spPr bwMode="auto">
          <a:xfrm>
            <a:off x="0" y="3068960"/>
            <a:ext cx="12216680" cy="720080"/>
          </a:xfrm>
          <a:prstGeom prst="rect">
            <a:avLst/>
          </a:prstGeom>
          <a:solidFill>
            <a:schemeClr val="accent6">
              <a:lumMod val="50000"/>
            </a:schemeClr>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42" name="Title 3">
            <a:extLst>
              <a:ext uri="{FF2B5EF4-FFF2-40B4-BE49-F238E27FC236}">
                <a16:creationId xmlns:a16="http://schemas.microsoft.com/office/drawing/2014/main" id="{9FA756B9-D3A2-4838-BAE4-37F02EFEBA50}"/>
              </a:ext>
            </a:extLst>
          </p:cNvPr>
          <p:cNvSpPr txBox="1">
            <a:spLocks/>
          </p:cNvSpPr>
          <p:nvPr/>
        </p:nvSpPr>
        <p:spPr bwMode="auto">
          <a:xfrm>
            <a:off x="594008" y="3215915"/>
            <a:ext cx="11262632" cy="426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2000" b="0">
                <a:solidFill>
                  <a:schemeClr val="bg1"/>
                </a:solidFill>
                <a:latin typeface="+mn-lt"/>
                <a:ea typeface="+mj-ea"/>
                <a:cs typeface="+mj-cs"/>
              </a:defRPr>
            </a:lvl1pPr>
            <a:lvl2pPr algn="l" rtl="0" eaLnBrk="0" fontAlgn="base" hangingPunct="0">
              <a:spcBef>
                <a:spcPct val="0"/>
              </a:spcBef>
              <a:spcAft>
                <a:spcPct val="0"/>
              </a:spcAft>
              <a:defRPr sz="2700" b="1">
                <a:solidFill>
                  <a:srgbClr val="00628C"/>
                </a:solidFill>
                <a:latin typeface="Arial" charset="0"/>
              </a:defRPr>
            </a:lvl2pPr>
            <a:lvl3pPr algn="l" rtl="0" eaLnBrk="0" fontAlgn="base" hangingPunct="0">
              <a:spcBef>
                <a:spcPct val="0"/>
              </a:spcBef>
              <a:spcAft>
                <a:spcPct val="0"/>
              </a:spcAft>
              <a:defRPr sz="2700" b="1">
                <a:solidFill>
                  <a:srgbClr val="00628C"/>
                </a:solidFill>
                <a:latin typeface="Arial" charset="0"/>
              </a:defRPr>
            </a:lvl3pPr>
            <a:lvl4pPr algn="l" rtl="0" eaLnBrk="0" fontAlgn="base" hangingPunct="0">
              <a:spcBef>
                <a:spcPct val="0"/>
              </a:spcBef>
              <a:spcAft>
                <a:spcPct val="0"/>
              </a:spcAft>
              <a:defRPr sz="2700" b="1">
                <a:solidFill>
                  <a:srgbClr val="00628C"/>
                </a:solidFill>
                <a:latin typeface="Arial" charset="0"/>
              </a:defRPr>
            </a:lvl4pPr>
            <a:lvl5pPr algn="l" rtl="0" eaLnBrk="0" fontAlgn="base" hangingPunct="0">
              <a:spcBef>
                <a:spcPct val="0"/>
              </a:spcBef>
              <a:spcAft>
                <a:spcPct val="0"/>
              </a:spcAft>
              <a:defRPr sz="2700" b="1">
                <a:solidFill>
                  <a:srgbClr val="00628C"/>
                </a:solidFill>
                <a:latin typeface="Arial" charset="0"/>
              </a:defRPr>
            </a:lvl5pPr>
            <a:lvl6pPr marL="342892" algn="l" rtl="0" fontAlgn="base">
              <a:spcBef>
                <a:spcPct val="0"/>
              </a:spcBef>
              <a:spcAft>
                <a:spcPct val="0"/>
              </a:spcAft>
              <a:defRPr sz="2700" b="1">
                <a:solidFill>
                  <a:srgbClr val="00628C"/>
                </a:solidFill>
                <a:latin typeface="Arial" charset="0"/>
              </a:defRPr>
            </a:lvl6pPr>
            <a:lvl7pPr marL="685783" algn="l" rtl="0" fontAlgn="base">
              <a:spcBef>
                <a:spcPct val="0"/>
              </a:spcBef>
              <a:spcAft>
                <a:spcPct val="0"/>
              </a:spcAft>
              <a:defRPr sz="2700" b="1">
                <a:solidFill>
                  <a:srgbClr val="00628C"/>
                </a:solidFill>
                <a:latin typeface="Arial" charset="0"/>
              </a:defRPr>
            </a:lvl7pPr>
            <a:lvl8pPr marL="1028675" algn="l" rtl="0" fontAlgn="base">
              <a:spcBef>
                <a:spcPct val="0"/>
              </a:spcBef>
              <a:spcAft>
                <a:spcPct val="0"/>
              </a:spcAft>
              <a:defRPr sz="2700" b="1">
                <a:solidFill>
                  <a:srgbClr val="00628C"/>
                </a:solidFill>
                <a:latin typeface="Arial" charset="0"/>
              </a:defRPr>
            </a:lvl8pPr>
            <a:lvl9pPr marL="1371566" algn="l" rtl="0" fontAlgn="base">
              <a:spcBef>
                <a:spcPct val="0"/>
              </a:spcBef>
              <a:spcAft>
                <a:spcPct val="0"/>
              </a:spcAft>
              <a:defRPr sz="2700" b="1">
                <a:solidFill>
                  <a:srgbClr val="00628C"/>
                </a:solidFill>
                <a:latin typeface="Arial" charset="0"/>
              </a:defRPr>
            </a:lvl9pPr>
          </a:lstStyle>
          <a:p>
            <a:pPr>
              <a:buClrTx/>
              <a:buFontTx/>
              <a:buNone/>
            </a:pPr>
            <a:r>
              <a:rPr lang="en-GB" dirty="0">
                <a:latin typeface="Arial" panose="020B0604020202020204" pitchFamily="34" charset="0"/>
                <a:cs typeface="Arial" panose="020B0604020202020204" pitchFamily="34" charset="0"/>
              </a:rPr>
              <a:t>1NF-2 Count forwards and backwards in multiples of 2, 5 and 10</a:t>
            </a:r>
            <a:endParaRPr lang="en-GB" kern="0" dirty="0">
              <a:latin typeface="Arial" panose="020B0604020202020204" pitchFamily="34" charset="0"/>
              <a:cs typeface="Arial" panose="020B0604020202020204" pitchFamily="34" charset="0"/>
            </a:endParaRPr>
          </a:p>
        </p:txBody>
      </p:sp>
      <p:sp>
        <p:nvSpPr>
          <p:cNvPr id="3" name="Title 2">
            <a:extLst>
              <a:ext uri="{FF2B5EF4-FFF2-40B4-BE49-F238E27FC236}">
                <a16:creationId xmlns:a16="http://schemas.microsoft.com/office/drawing/2014/main" id="{21E88990-8258-4589-900B-4DC7AA1AC0C5}"/>
              </a:ext>
            </a:extLst>
          </p:cNvPr>
          <p:cNvSpPr>
            <a:spLocks noGrp="1"/>
          </p:cNvSpPr>
          <p:nvPr>
            <p:ph type="title"/>
          </p:nvPr>
        </p:nvSpPr>
        <p:spPr>
          <a:xfrm flipH="1">
            <a:off x="249382" y="-213085"/>
            <a:ext cx="344626" cy="45719"/>
          </a:xfrm>
        </p:spPr>
        <p:txBody>
          <a:bodyPr>
            <a:normAutofit fontScale="90000"/>
          </a:bodyPr>
          <a:lstStyle/>
          <a:p>
            <a:endParaRPr lang="en-GB" dirty="0"/>
          </a:p>
        </p:txBody>
      </p:sp>
    </p:spTree>
    <p:custDataLst>
      <p:tags r:id="rId1"/>
    </p:custDataLst>
    <p:extLst>
      <p:ext uri="{BB962C8B-B14F-4D97-AF65-F5344CB8AC3E}">
        <p14:creationId xmlns:p14="http://schemas.microsoft.com/office/powerpoint/2010/main" val="275728522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TIMING" val="|2.2|1.6"/>
</p:tagLst>
</file>

<file path=ppt/tags/tag2.xml><?xml version="1.0" encoding="utf-8"?>
<p:tagLst xmlns:a="http://schemas.openxmlformats.org/drawingml/2006/main" xmlns:r="http://schemas.openxmlformats.org/officeDocument/2006/relationships" xmlns:p="http://schemas.openxmlformats.org/presentationml/2006/main">
  <p:tag name="TIMING" val="|3.3|2.2|8.5"/>
</p:tagLst>
</file>

<file path=ppt/tags/tag3.xml><?xml version="1.0" encoding="utf-8"?>
<p:tagLst xmlns:a="http://schemas.openxmlformats.org/drawingml/2006/main" xmlns:r="http://schemas.openxmlformats.org/officeDocument/2006/relationships" xmlns:p="http://schemas.openxmlformats.org/presentationml/2006/main">
  <p:tag name="TIMING" val="|17.8|1.6|1|1|5.8|1.5|1|1"/>
</p:tagLst>
</file>

<file path=ppt/theme/theme1.xml><?xml version="1.0" encoding="utf-8"?>
<a:theme xmlns:a="http://schemas.openxmlformats.org/drawingml/2006/main" name="Custom Design">
  <a:themeElements>
    <a:clrScheme name="Custom 8">
      <a:dk1>
        <a:srgbClr val="585858"/>
      </a:dk1>
      <a:lt1>
        <a:srgbClr val="FFFFFF"/>
      </a:lt1>
      <a:dk2>
        <a:srgbClr val="585858"/>
      </a:dk2>
      <a:lt2>
        <a:srgbClr val="5F5F5F"/>
      </a:lt2>
      <a:accent1>
        <a:srgbClr val="585858"/>
      </a:accent1>
      <a:accent2>
        <a:srgbClr val="C8E2E8"/>
      </a:accent2>
      <a:accent3>
        <a:srgbClr val="FFFFFF"/>
      </a:accent3>
      <a:accent4>
        <a:srgbClr val="000000"/>
      </a:accent4>
      <a:accent5>
        <a:srgbClr val="C1F0EB"/>
      </a:accent5>
      <a:accent6>
        <a:srgbClr val="B5CDD2"/>
      </a:accent6>
      <a:hlink>
        <a:srgbClr val="00628C"/>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Custom Design">
  <a:themeElements>
    <a:clrScheme name="Custom 8">
      <a:dk1>
        <a:srgbClr val="585858"/>
      </a:dk1>
      <a:lt1>
        <a:srgbClr val="FFFFFF"/>
      </a:lt1>
      <a:dk2>
        <a:srgbClr val="585858"/>
      </a:dk2>
      <a:lt2>
        <a:srgbClr val="5F5F5F"/>
      </a:lt2>
      <a:accent1>
        <a:srgbClr val="585858"/>
      </a:accent1>
      <a:accent2>
        <a:srgbClr val="C8E2E8"/>
      </a:accent2>
      <a:accent3>
        <a:srgbClr val="FFFFFF"/>
      </a:accent3>
      <a:accent4>
        <a:srgbClr val="000000"/>
      </a:accent4>
      <a:accent5>
        <a:srgbClr val="C1F0EB"/>
      </a:accent5>
      <a:accent6>
        <a:srgbClr val="B5CDD2"/>
      </a:accent6>
      <a:hlink>
        <a:srgbClr val="00628C"/>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E66C4E9411A2B847AB3A2FDDFBD5392E" ma:contentTypeVersion="12" ma:contentTypeDescription="Create a new document." ma:contentTypeScope="" ma:versionID="434d7b626fa96a0718c1193846830b32">
  <xsd:schema xmlns:xsd="http://www.w3.org/2001/XMLSchema" xmlns:xs="http://www.w3.org/2001/XMLSchema" xmlns:p="http://schemas.microsoft.com/office/2006/metadata/properties" xmlns:ns2="dc9bd944-225f-43f1-96dc-d5ee43d55d1c" xmlns:ns3="6e8f39c4-649a-4727-b531-9584b06a2d5b" targetNamespace="http://schemas.microsoft.com/office/2006/metadata/properties" ma:root="true" ma:fieldsID="3b76194d8edd212a55ab64e907a72791" ns2:_="" ns3:_="">
    <xsd:import namespace="dc9bd944-225f-43f1-96dc-d5ee43d55d1c"/>
    <xsd:import namespace="6e8f39c4-649a-4727-b531-9584b06a2d5b"/>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OCR" minOccurs="0"/>
                <xsd:element ref="ns3:MediaServiceDateTaken" minOccurs="0"/>
                <xsd:element ref="ns3:MediaServiceLocation"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c9bd944-225f-43f1-96dc-d5ee43d55d1c"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e8f39c4-649a-4727-b531-9584b06a2d5b"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382AB53F-2365-4221-B52E-1FAB7194DECD}">
  <ds:schemaRefs>
    <ds:schemaRef ds:uri="http://schemas.microsoft.com/sharepoint/v3/contenttype/forms"/>
  </ds:schemaRefs>
</ds:datastoreItem>
</file>

<file path=customXml/itemProps2.xml><?xml version="1.0" encoding="utf-8"?>
<ds:datastoreItem xmlns:ds="http://schemas.openxmlformats.org/officeDocument/2006/customXml" ds:itemID="{0A613D9A-FD11-4B34-BCC6-96D485A9BC66}"/>
</file>

<file path=customXml/itemProps3.xml><?xml version="1.0" encoding="utf-8"?>
<ds:datastoreItem xmlns:ds="http://schemas.openxmlformats.org/officeDocument/2006/customXml" ds:itemID="{F52F4355-41EF-4DA9-B998-C6511E367AD2}">
  <ds:schemaRefs>
    <ds:schemaRef ds:uri="http://schemas.microsoft.com/office/2006/metadata/properties"/>
    <ds:schemaRef ds:uri="http://purl.org/dc/terms/"/>
    <ds:schemaRef ds:uri="http://schemas.microsoft.com/office/2006/documentManagement/types"/>
    <ds:schemaRef ds:uri="http://schemas.openxmlformats.org/package/2006/metadata/core-properties"/>
    <ds:schemaRef ds:uri="http://purl.org/dc/elements/1.1/"/>
    <ds:schemaRef ds:uri="http://schemas.microsoft.com/office/infopath/2007/PartnerControls"/>
    <ds:schemaRef ds:uri="e2f7c1fb-8b39-4d5b-953e-de45d1606e4d"/>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99</TotalTime>
  <Words>2471</Words>
  <Application>Microsoft Office PowerPoint</Application>
  <PresentationFormat>Widescreen</PresentationFormat>
  <Paragraphs>648</Paragraphs>
  <Slides>27</Slides>
  <Notes>14</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27</vt:i4>
      </vt:variant>
    </vt:vector>
  </HeadingPairs>
  <TitlesOfParts>
    <vt:vector size="33" baseType="lpstr">
      <vt:lpstr>Arial</vt:lpstr>
      <vt:lpstr>Calibri</vt:lpstr>
      <vt:lpstr>Calibri Light</vt:lpstr>
      <vt:lpstr>Myriad Pro Semibold</vt:lpstr>
      <vt:lpstr>Custom Design</vt:lpstr>
      <vt:lpstr>1_Custom Design</vt:lpstr>
      <vt:lpstr>PowerPoint Presentation</vt:lpstr>
      <vt:lpstr>1NF-2 Count forwards and backwards in multiples of 2, 5 and 10, up to 10 multiples, beginning with any multiple, and count forwards and backwards through the odd numbers.</vt:lpstr>
      <vt:lpstr>1NF-2: Linked mastery PD materials</vt:lpstr>
      <vt:lpstr>1NF-2 Linked video lessons</vt:lpstr>
      <vt:lpstr>PowerPoint Presentation</vt:lpstr>
      <vt:lpstr>PowerPoint Presentation</vt:lpstr>
      <vt:lpstr>Guidance for working with a small pre-teaching or intervention group</vt:lpstr>
      <vt:lpstr>Guidance for working with a small pre-teaching or intervention group</vt:lpstr>
      <vt:lpstr>PowerPoint Presentation</vt:lpstr>
      <vt:lpstr>1NF-2 Count forwards and backwards in multiples of 2, 5 and 10</vt:lpstr>
      <vt:lpstr>1NF-2 Count forwards and backwards in multiples of 2, 5 and 10</vt:lpstr>
      <vt:lpstr>1NF-2 Count forwards and backwards in multiples of 2, 5 and 10</vt:lpstr>
      <vt:lpstr>1NF-2 Count forwards and backwards in multiples of 2, 5 and 10</vt:lpstr>
      <vt:lpstr>1NF-2 Count forwards and backwards in multiples of 2, 5 and 10</vt:lpstr>
      <vt:lpstr>1NF-2 Count forwards and backwards in multiples of 2, 5 and 10</vt:lpstr>
      <vt:lpstr>1NF-2 Count forwards and backwards in multiples of 2, 5 and 10</vt:lpstr>
      <vt:lpstr>1NF-2 Count forwards and backwards in multiples of 2, 5 and 10</vt:lpstr>
      <vt:lpstr>1NF-2 Count forwards and backwards in multiples of 2, 5 and 10</vt:lpstr>
      <vt:lpstr>1NF-2 Count forwards and backwards in multiples of 2, 5 and 10</vt:lpstr>
      <vt:lpstr>1NF-2 Count forwards and backwards in multiples of 2, 5 and 10</vt:lpstr>
      <vt:lpstr>1NF-2 Count forwards and backwards in multiples of 2, 5 and 10</vt:lpstr>
      <vt:lpstr>1NF-2 Count forwards and backwards in multiples of 2, 5 and 10</vt:lpstr>
      <vt:lpstr>1NF-2 Count forwards and backwards in multiples of 2, 5 and 10</vt:lpstr>
      <vt:lpstr>1NF-2 Count forwards and backwards in multiples of 2, 5 and 10</vt:lpstr>
      <vt:lpstr>1NF-2 Count forwards and backwards in multiples of 2, 5 and 10</vt:lpstr>
      <vt:lpstr>1NF-2 Count forwards and backwards in multiples of 2, 5 and 10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Debbie Morgan</dc:creator>
  <cp:lastModifiedBy>Rachel J Houghton</cp:lastModifiedBy>
  <cp:revision>4</cp:revision>
  <dcterms:created xsi:type="dcterms:W3CDTF">2020-08-07T06:29:50Z</dcterms:created>
  <dcterms:modified xsi:type="dcterms:W3CDTF">2020-08-26T11:57:26Z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0x010100E66C4E9411A2B847AB3A2FDDFBD5392E</vt:lpwstr>
  </property>
</Properties>
</file>